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15.jpg" ContentType="image/jpg"/>
  <Override PartName="/ppt/media/image19.jpg" ContentType="image/jpg"/>
  <Override PartName="/ppt/media/image21.jpg" ContentType="image/jpg"/>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14" r:id="rId1"/>
  </p:sldMasterIdLst>
  <p:notesMasterIdLst>
    <p:notesMasterId r:id="rId18"/>
  </p:notesMasterIdLst>
  <p:sldIdLst>
    <p:sldId id="256" r:id="rId2"/>
    <p:sldId id="258" r:id="rId3"/>
    <p:sldId id="259" r:id="rId4"/>
    <p:sldId id="261" r:id="rId5"/>
    <p:sldId id="260" r:id="rId6"/>
    <p:sldId id="262" r:id="rId7"/>
    <p:sldId id="266" r:id="rId8"/>
    <p:sldId id="267" r:id="rId9"/>
    <p:sldId id="268" r:id="rId10"/>
    <p:sldId id="270" r:id="rId11"/>
    <p:sldId id="269" r:id="rId12"/>
    <p:sldId id="271" r:id="rId13"/>
    <p:sldId id="273" r:id="rId14"/>
    <p:sldId id="272" r:id="rId15"/>
    <p:sldId id="263" r:id="rId16"/>
    <p:sldId id="274" r:id="rId17"/>
  </p:sldIdLst>
  <p:sldSz cx="12192000" cy="6858000"/>
  <p:notesSz cx="12192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8" autoAdjust="0"/>
    <p:restoredTop sz="94660"/>
  </p:normalViewPr>
  <p:slideViewPr>
    <p:cSldViewPr>
      <p:cViewPr varScale="1">
        <p:scale>
          <a:sx n="78" d="100"/>
          <a:sy n="78" d="100"/>
        </p:scale>
        <p:origin x="864"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E453B0-2B32-41D3-92AC-3F2C3B85A4DD}" type="doc">
      <dgm:prSet loTypeId="urn:microsoft.com/office/officeart/2005/8/layout/bProcess3" loCatId="process" qsTypeId="urn:microsoft.com/office/officeart/2005/8/quickstyle/simple2" qsCatId="simple" csTypeId="urn:microsoft.com/office/officeart/2005/8/colors/colorful1" csCatId="colorful" phldr="1"/>
      <dgm:spPr/>
      <dgm:t>
        <a:bodyPr/>
        <a:lstStyle/>
        <a:p>
          <a:endParaRPr lang="en-IN"/>
        </a:p>
      </dgm:t>
    </dgm:pt>
    <dgm:pt modelId="{C6704420-CB47-43BD-91AE-394F314D1D9C}">
      <dgm:prSet phldrT="[Text]"/>
      <dgm:spPr/>
      <dgm:t>
        <a:bodyPr/>
        <a:lstStyle/>
        <a:p>
          <a:r>
            <a:rPr lang="en-IN" b="0" i="0" dirty="0">
              <a:latin typeface="Times New Roman" panose="02020603050405020304" pitchFamily="18" charset="0"/>
              <a:cs typeface="Times New Roman" panose="02020603050405020304" pitchFamily="18" charset="0"/>
            </a:rPr>
            <a:t>Input User Preferences and Data</a:t>
          </a:r>
          <a:endParaRPr lang="en-IN" dirty="0"/>
        </a:p>
      </dgm:t>
    </dgm:pt>
    <dgm:pt modelId="{36A3407F-B844-448B-9C6F-E5CD6B062BDB}" type="parTrans" cxnId="{6A744929-D45B-4398-BB0C-2A71DB84C03A}">
      <dgm:prSet/>
      <dgm:spPr/>
      <dgm:t>
        <a:bodyPr/>
        <a:lstStyle/>
        <a:p>
          <a:endParaRPr lang="en-IN"/>
        </a:p>
      </dgm:t>
    </dgm:pt>
    <dgm:pt modelId="{D6E14E66-444D-4F93-8A8D-846C351F6174}" type="sibTrans" cxnId="{6A744929-D45B-4398-BB0C-2A71DB84C03A}">
      <dgm:prSet/>
      <dgm:spPr/>
      <dgm:t>
        <a:bodyPr/>
        <a:lstStyle/>
        <a:p>
          <a:endParaRPr lang="en-IN"/>
        </a:p>
      </dgm:t>
    </dgm:pt>
    <dgm:pt modelId="{7B2377CB-2BB4-4C19-A1C9-2742D257BA42}">
      <dgm:prSet phldrT="[Text]"/>
      <dgm:spPr/>
      <dgm:t>
        <a:bodyPr/>
        <a:lstStyle/>
        <a:p>
          <a:r>
            <a:rPr lang="en-IN" b="0" i="0" dirty="0">
              <a:latin typeface="Times New Roman" panose="02020603050405020304" pitchFamily="18" charset="0"/>
              <a:cs typeface="Times New Roman" panose="02020603050405020304" pitchFamily="18" charset="0"/>
            </a:rPr>
            <a:t>Data Preprocessing (e.g., Cleaning, Encoding)</a:t>
          </a:r>
          <a:endParaRPr lang="en-IN" dirty="0"/>
        </a:p>
      </dgm:t>
    </dgm:pt>
    <dgm:pt modelId="{4123FEA2-845C-467B-83F4-F43D3D61D23D}" type="parTrans" cxnId="{A7C6CD26-9F00-4E1D-AFBF-14080A96B31D}">
      <dgm:prSet/>
      <dgm:spPr/>
      <dgm:t>
        <a:bodyPr/>
        <a:lstStyle/>
        <a:p>
          <a:endParaRPr lang="en-IN"/>
        </a:p>
      </dgm:t>
    </dgm:pt>
    <dgm:pt modelId="{13C99C8A-C0D6-4E4F-A70A-F6C096188F4D}" type="sibTrans" cxnId="{A7C6CD26-9F00-4E1D-AFBF-14080A96B31D}">
      <dgm:prSet/>
      <dgm:spPr/>
      <dgm:t>
        <a:bodyPr/>
        <a:lstStyle/>
        <a:p>
          <a:endParaRPr lang="en-IN"/>
        </a:p>
      </dgm:t>
    </dgm:pt>
    <dgm:pt modelId="{966EB911-78BE-4398-84C5-7BFA927487AA}">
      <dgm:prSet phldrT="[Text]"/>
      <dgm:spPr/>
      <dgm:t>
        <a:bodyPr/>
        <a:lstStyle/>
        <a:p>
          <a:r>
            <a:rPr lang="en-IN" b="0" i="0" dirty="0">
              <a:latin typeface="Times New Roman" panose="02020603050405020304" pitchFamily="18" charset="0"/>
              <a:cs typeface="Times New Roman" panose="02020603050405020304" pitchFamily="18" charset="0"/>
            </a:rPr>
            <a:t>Feature Extraction (Extracting Relevant Features  ) </a:t>
          </a:r>
          <a:endParaRPr lang="en-IN" dirty="0"/>
        </a:p>
      </dgm:t>
    </dgm:pt>
    <dgm:pt modelId="{8C41E445-82E3-496A-88D9-A7EC942D5C40}" type="parTrans" cxnId="{DCDCA7C4-B135-477B-A70F-65BDD9576AE2}">
      <dgm:prSet/>
      <dgm:spPr/>
      <dgm:t>
        <a:bodyPr/>
        <a:lstStyle/>
        <a:p>
          <a:endParaRPr lang="en-IN"/>
        </a:p>
      </dgm:t>
    </dgm:pt>
    <dgm:pt modelId="{E7936C00-818A-43EB-BB52-C241CED16B99}" type="sibTrans" cxnId="{DCDCA7C4-B135-477B-A70F-65BDD9576AE2}">
      <dgm:prSet/>
      <dgm:spPr/>
      <dgm:t>
        <a:bodyPr/>
        <a:lstStyle/>
        <a:p>
          <a:endParaRPr lang="en-IN"/>
        </a:p>
      </dgm:t>
    </dgm:pt>
    <dgm:pt modelId="{DCB10FC7-14E7-49AA-89CB-C1350B67AFAB}">
      <dgm:prSet phldrT="[Text]"/>
      <dgm:spPr/>
      <dgm:t>
        <a:bodyPr/>
        <a:lstStyle/>
        <a:p>
          <a:r>
            <a:rPr lang="en-IN" b="0" i="0" dirty="0">
              <a:latin typeface="Times New Roman" panose="02020603050405020304" pitchFamily="18" charset="0"/>
              <a:cs typeface="Times New Roman" panose="02020603050405020304" pitchFamily="18" charset="0"/>
            </a:rPr>
            <a:t>Recommendation Generation from users </a:t>
          </a:r>
          <a:endParaRPr lang="en-IN" dirty="0"/>
        </a:p>
      </dgm:t>
    </dgm:pt>
    <dgm:pt modelId="{641CB9E1-373B-4D25-A717-8CFCE4D2DFB6}" type="parTrans" cxnId="{28DA35F1-38A0-4E94-8302-BC1A244CA6AD}">
      <dgm:prSet/>
      <dgm:spPr/>
      <dgm:t>
        <a:bodyPr/>
        <a:lstStyle/>
        <a:p>
          <a:endParaRPr lang="en-IN"/>
        </a:p>
      </dgm:t>
    </dgm:pt>
    <dgm:pt modelId="{DFB26F4B-D43F-4621-A4DF-2FAC54B8665C}" type="sibTrans" cxnId="{28DA35F1-38A0-4E94-8302-BC1A244CA6AD}">
      <dgm:prSet/>
      <dgm:spPr/>
      <dgm:t>
        <a:bodyPr/>
        <a:lstStyle/>
        <a:p>
          <a:endParaRPr lang="en-IN"/>
        </a:p>
      </dgm:t>
    </dgm:pt>
    <dgm:pt modelId="{796BC991-2E8A-4EAB-A9DB-67EFC5320DAA}">
      <dgm:prSet phldrT="[Text]"/>
      <dgm:spPr/>
      <dgm:t>
        <a:bodyPr/>
        <a:lstStyle/>
        <a:p>
          <a:r>
            <a:rPr lang="en-IN" b="0" i="0" dirty="0">
              <a:latin typeface="Times New Roman" panose="02020603050405020304" pitchFamily="18" charset="0"/>
              <a:cs typeface="Times New Roman" panose="02020603050405020304" pitchFamily="18" charset="0"/>
            </a:rPr>
            <a:t>Output Personalized Fashion Recommendations </a:t>
          </a:r>
          <a:endParaRPr lang="en-IN" dirty="0"/>
        </a:p>
      </dgm:t>
    </dgm:pt>
    <dgm:pt modelId="{93890440-2D50-4DFE-9D48-A584F09EE321}" type="parTrans" cxnId="{FE91AA1C-03F3-41C9-9706-559DBF6BD971}">
      <dgm:prSet/>
      <dgm:spPr/>
      <dgm:t>
        <a:bodyPr/>
        <a:lstStyle/>
        <a:p>
          <a:endParaRPr lang="en-IN"/>
        </a:p>
      </dgm:t>
    </dgm:pt>
    <dgm:pt modelId="{9A7448D1-5E00-48E2-B68A-4410578660DC}" type="sibTrans" cxnId="{FE91AA1C-03F3-41C9-9706-559DBF6BD971}">
      <dgm:prSet/>
      <dgm:spPr/>
      <dgm:t>
        <a:bodyPr/>
        <a:lstStyle/>
        <a:p>
          <a:endParaRPr lang="en-IN"/>
        </a:p>
      </dgm:t>
    </dgm:pt>
    <dgm:pt modelId="{8364D17B-4F32-4F0C-B53C-31C931BC695D}">
      <dgm:prSet/>
      <dgm:spPr/>
      <dgm:t>
        <a:bodyPr/>
        <a:lstStyle/>
        <a:p>
          <a:r>
            <a:rPr lang="en-IN">
              <a:latin typeface="Times New Roman" panose="02020603050405020304" pitchFamily="18" charset="0"/>
              <a:cs typeface="Times New Roman" panose="02020603050405020304" pitchFamily="18" charset="0"/>
            </a:rPr>
            <a:t>Model Selection(choosing appropriate ml model) </a:t>
          </a:r>
        </a:p>
      </dgm:t>
    </dgm:pt>
    <dgm:pt modelId="{BC3A8976-E6C9-4335-9B16-6728B1B56FAE}" type="parTrans" cxnId="{A71E9F14-4D3C-4FF4-9985-883CB7F3640D}">
      <dgm:prSet/>
      <dgm:spPr/>
      <dgm:t>
        <a:bodyPr/>
        <a:lstStyle/>
        <a:p>
          <a:endParaRPr lang="en-IN"/>
        </a:p>
      </dgm:t>
    </dgm:pt>
    <dgm:pt modelId="{2408E43C-E9F6-4106-8B2C-ACBD50BEAF8C}" type="sibTrans" cxnId="{A71E9F14-4D3C-4FF4-9985-883CB7F3640D}">
      <dgm:prSet/>
      <dgm:spPr/>
      <dgm:t>
        <a:bodyPr/>
        <a:lstStyle/>
        <a:p>
          <a:endParaRPr lang="en-IN"/>
        </a:p>
      </dgm:t>
    </dgm:pt>
    <dgm:pt modelId="{C8947710-16D6-4902-A3FB-F65F3A25DBB6}">
      <dgm:prSet/>
      <dgm:spPr/>
      <dgm:t>
        <a:bodyPr/>
        <a:lstStyle/>
        <a:p>
          <a:r>
            <a:rPr lang="en-IN" dirty="0">
              <a:latin typeface="Times New Roman" panose="02020603050405020304" pitchFamily="18" charset="0"/>
              <a:cs typeface="Times New Roman" panose="02020603050405020304" pitchFamily="18" charset="0"/>
            </a:rPr>
            <a:t>Final  Model Evaluation (measure the performance of model)</a:t>
          </a:r>
        </a:p>
      </dgm:t>
    </dgm:pt>
    <dgm:pt modelId="{F4DEC2EB-CEC1-4B6A-9C04-32ACBE82AFA4}" type="parTrans" cxnId="{999DEA09-1CB3-4E73-B693-B64D19BF344D}">
      <dgm:prSet/>
      <dgm:spPr/>
      <dgm:t>
        <a:bodyPr/>
        <a:lstStyle/>
        <a:p>
          <a:endParaRPr lang="en-IN"/>
        </a:p>
      </dgm:t>
    </dgm:pt>
    <dgm:pt modelId="{92ABCCDB-1983-4703-91AF-2F9278CC2765}" type="sibTrans" cxnId="{999DEA09-1CB3-4E73-B693-B64D19BF344D}">
      <dgm:prSet/>
      <dgm:spPr/>
      <dgm:t>
        <a:bodyPr/>
        <a:lstStyle/>
        <a:p>
          <a:endParaRPr lang="en-IN"/>
        </a:p>
      </dgm:t>
    </dgm:pt>
    <dgm:pt modelId="{DC27C830-B488-427A-B155-93BF470FE1BE}">
      <dgm:prSet/>
      <dgm:spPr/>
      <dgm:t>
        <a:bodyPr/>
        <a:lstStyle/>
        <a:p>
          <a:r>
            <a:rPr lang="en-IN" b="0" i="0">
              <a:latin typeface="Times New Roman" panose="02020603050405020304" pitchFamily="18" charset="0"/>
              <a:cs typeface="Times New Roman" panose="02020603050405020304" pitchFamily="18" charset="0"/>
            </a:rPr>
            <a:t>Model Training (training the model) </a:t>
          </a:r>
          <a:endParaRPr lang="en-IN" dirty="0"/>
        </a:p>
      </dgm:t>
    </dgm:pt>
    <dgm:pt modelId="{63F80618-C319-4ECE-88FD-673085263CEF}" type="sibTrans" cxnId="{7D41CBA7-86AB-4D82-BAF5-262C89D0107B}">
      <dgm:prSet/>
      <dgm:spPr/>
      <dgm:t>
        <a:bodyPr/>
        <a:lstStyle/>
        <a:p>
          <a:endParaRPr lang="en-IN"/>
        </a:p>
      </dgm:t>
    </dgm:pt>
    <dgm:pt modelId="{9331C7C9-31F8-4945-B97C-A4CADD1CAA78}" type="parTrans" cxnId="{7D41CBA7-86AB-4D82-BAF5-262C89D0107B}">
      <dgm:prSet/>
      <dgm:spPr/>
      <dgm:t>
        <a:bodyPr/>
        <a:lstStyle/>
        <a:p>
          <a:endParaRPr lang="en-IN"/>
        </a:p>
      </dgm:t>
    </dgm:pt>
    <dgm:pt modelId="{3CC83980-B425-4F21-B8F0-E5D5D28847A8}" type="pres">
      <dgm:prSet presAssocID="{13E453B0-2B32-41D3-92AC-3F2C3B85A4DD}" presName="Name0" presStyleCnt="0">
        <dgm:presLayoutVars>
          <dgm:dir/>
          <dgm:resizeHandles val="exact"/>
        </dgm:presLayoutVars>
      </dgm:prSet>
      <dgm:spPr/>
    </dgm:pt>
    <dgm:pt modelId="{F3156E58-B95A-408F-BB62-2FAD85BB2708}" type="pres">
      <dgm:prSet presAssocID="{C6704420-CB47-43BD-91AE-394F314D1D9C}" presName="node" presStyleLbl="node1" presStyleIdx="0" presStyleCnt="8">
        <dgm:presLayoutVars>
          <dgm:bulletEnabled val="1"/>
        </dgm:presLayoutVars>
      </dgm:prSet>
      <dgm:spPr/>
    </dgm:pt>
    <dgm:pt modelId="{03F349DB-8B3E-4EDB-8E40-7CDD562C4CCB}" type="pres">
      <dgm:prSet presAssocID="{D6E14E66-444D-4F93-8A8D-846C351F6174}" presName="sibTrans" presStyleLbl="sibTrans1D1" presStyleIdx="0" presStyleCnt="7"/>
      <dgm:spPr/>
    </dgm:pt>
    <dgm:pt modelId="{94C9AF02-5ADA-4B60-B4D2-A92BDCAC2E32}" type="pres">
      <dgm:prSet presAssocID="{D6E14E66-444D-4F93-8A8D-846C351F6174}" presName="connectorText" presStyleLbl="sibTrans1D1" presStyleIdx="0" presStyleCnt="7"/>
      <dgm:spPr/>
    </dgm:pt>
    <dgm:pt modelId="{9FD44EA6-AB3E-4844-A7B9-10E014908F5A}" type="pres">
      <dgm:prSet presAssocID="{7B2377CB-2BB4-4C19-A1C9-2742D257BA42}" presName="node" presStyleLbl="node1" presStyleIdx="1" presStyleCnt="8">
        <dgm:presLayoutVars>
          <dgm:bulletEnabled val="1"/>
        </dgm:presLayoutVars>
      </dgm:prSet>
      <dgm:spPr/>
    </dgm:pt>
    <dgm:pt modelId="{401B7128-99CD-4D1E-AB67-058135514287}" type="pres">
      <dgm:prSet presAssocID="{13C99C8A-C0D6-4E4F-A70A-F6C096188F4D}" presName="sibTrans" presStyleLbl="sibTrans1D1" presStyleIdx="1" presStyleCnt="7"/>
      <dgm:spPr/>
    </dgm:pt>
    <dgm:pt modelId="{05288DF3-DD97-486C-944F-12E807998502}" type="pres">
      <dgm:prSet presAssocID="{13C99C8A-C0D6-4E4F-A70A-F6C096188F4D}" presName="connectorText" presStyleLbl="sibTrans1D1" presStyleIdx="1" presStyleCnt="7"/>
      <dgm:spPr/>
    </dgm:pt>
    <dgm:pt modelId="{96B51198-248E-431D-8B9A-E50A10274CE8}" type="pres">
      <dgm:prSet presAssocID="{966EB911-78BE-4398-84C5-7BFA927487AA}" presName="node" presStyleLbl="node1" presStyleIdx="2" presStyleCnt="8">
        <dgm:presLayoutVars>
          <dgm:bulletEnabled val="1"/>
        </dgm:presLayoutVars>
      </dgm:prSet>
      <dgm:spPr/>
    </dgm:pt>
    <dgm:pt modelId="{B4C53E22-C236-4EAC-8BF0-C0E6751BFFA8}" type="pres">
      <dgm:prSet presAssocID="{E7936C00-818A-43EB-BB52-C241CED16B99}" presName="sibTrans" presStyleLbl="sibTrans1D1" presStyleIdx="2" presStyleCnt="7"/>
      <dgm:spPr/>
    </dgm:pt>
    <dgm:pt modelId="{072F467B-54F3-4E7E-9205-9C38F1A4F87D}" type="pres">
      <dgm:prSet presAssocID="{E7936C00-818A-43EB-BB52-C241CED16B99}" presName="connectorText" presStyleLbl="sibTrans1D1" presStyleIdx="2" presStyleCnt="7"/>
      <dgm:spPr/>
    </dgm:pt>
    <dgm:pt modelId="{25DB092A-F250-4848-8447-45C81D671CAF}" type="pres">
      <dgm:prSet presAssocID="{8364D17B-4F32-4F0C-B53C-31C931BC695D}" presName="node" presStyleLbl="node1" presStyleIdx="3" presStyleCnt="8">
        <dgm:presLayoutVars>
          <dgm:bulletEnabled val="1"/>
        </dgm:presLayoutVars>
      </dgm:prSet>
      <dgm:spPr/>
    </dgm:pt>
    <dgm:pt modelId="{D99E34B8-8479-4240-AFC3-BC408614A155}" type="pres">
      <dgm:prSet presAssocID="{2408E43C-E9F6-4106-8B2C-ACBD50BEAF8C}" presName="sibTrans" presStyleLbl="sibTrans1D1" presStyleIdx="3" presStyleCnt="7"/>
      <dgm:spPr/>
    </dgm:pt>
    <dgm:pt modelId="{FDFD5CEC-4BFE-4405-8BE8-CA52B344BC51}" type="pres">
      <dgm:prSet presAssocID="{2408E43C-E9F6-4106-8B2C-ACBD50BEAF8C}" presName="connectorText" presStyleLbl="sibTrans1D1" presStyleIdx="3" presStyleCnt="7"/>
      <dgm:spPr/>
    </dgm:pt>
    <dgm:pt modelId="{ED44D9D4-3437-49D9-93FF-0CBFD77DAF90}" type="pres">
      <dgm:prSet presAssocID="{DC27C830-B488-427A-B155-93BF470FE1BE}" presName="node" presStyleLbl="node1" presStyleIdx="4" presStyleCnt="8">
        <dgm:presLayoutVars>
          <dgm:bulletEnabled val="1"/>
        </dgm:presLayoutVars>
      </dgm:prSet>
      <dgm:spPr/>
    </dgm:pt>
    <dgm:pt modelId="{98E0FB21-CD84-4CCC-9FEB-6DD9C2610808}" type="pres">
      <dgm:prSet presAssocID="{63F80618-C319-4ECE-88FD-673085263CEF}" presName="sibTrans" presStyleLbl="sibTrans1D1" presStyleIdx="4" presStyleCnt="7"/>
      <dgm:spPr/>
    </dgm:pt>
    <dgm:pt modelId="{590E9EF8-AAD2-4231-9906-0951AE820E7D}" type="pres">
      <dgm:prSet presAssocID="{63F80618-C319-4ECE-88FD-673085263CEF}" presName="connectorText" presStyleLbl="sibTrans1D1" presStyleIdx="4" presStyleCnt="7"/>
      <dgm:spPr/>
    </dgm:pt>
    <dgm:pt modelId="{640C0DDA-B411-4816-B3B8-418BBF5A76A6}" type="pres">
      <dgm:prSet presAssocID="{C8947710-16D6-4902-A3FB-F65F3A25DBB6}" presName="node" presStyleLbl="node1" presStyleIdx="5" presStyleCnt="8">
        <dgm:presLayoutVars>
          <dgm:bulletEnabled val="1"/>
        </dgm:presLayoutVars>
      </dgm:prSet>
      <dgm:spPr/>
    </dgm:pt>
    <dgm:pt modelId="{61B16D59-740A-4386-A2CE-0D432C97D611}" type="pres">
      <dgm:prSet presAssocID="{92ABCCDB-1983-4703-91AF-2F9278CC2765}" presName="sibTrans" presStyleLbl="sibTrans1D1" presStyleIdx="5" presStyleCnt="7"/>
      <dgm:spPr/>
    </dgm:pt>
    <dgm:pt modelId="{79CAB407-9CF2-49F4-A905-32F47895706E}" type="pres">
      <dgm:prSet presAssocID="{92ABCCDB-1983-4703-91AF-2F9278CC2765}" presName="connectorText" presStyleLbl="sibTrans1D1" presStyleIdx="5" presStyleCnt="7"/>
      <dgm:spPr/>
    </dgm:pt>
    <dgm:pt modelId="{B42EE672-54FF-4334-AECE-EC2753AC0B51}" type="pres">
      <dgm:prSet presAssocID="{DCB10FC7-14E7-49AA-89CB-C1350B67AFAB}" presName="node" presStyleLbl="node1" presStyleIdx="6" presStyleCnt="8">
        <dgm:presLayoutVars>
          <dgm:bulletEnabled val="1"/>
        </dgm:presLayoutVars>
      </dgm:prSet>
      <dgm:spPr/>
    </dgm:pt>
    <dgm:pt modelId="{150E6D1D-C32D-40B9-8C68-9D9248D1B7F6}" type="pres">
      <dgm:prSet presAssocID="{DFB26F4B-D43F-4621-A4DF-2FAC54B8665C}" presName="sibTrans" presStyleLbl="sibTrans1D1" presStyleIdx="6" presStyleCnt="7"/>
      <dgm:spPr/>
    </dgm:pt>
    <dgm:pt modelId="{7643FDBF-BB83-4F29-9148-8A68B0AADE75}" type="pres">
      <dgm:prSet presAssocID="{DFB26F4B-D43F-4621-A4DF-2FAC54B8665C}" presName="connectorText" presStyleLbl="sibTrans1D1" presStyleIdx="6" presStyleCnt="7"/>
      <dgm:spPr/>
    </dgm:pt>
    <dgm:pt modelId="{D6F1B73A-1647-455A-A324-F92C7C64095D}" type="pres">
      <dgm:prSet presAssocID="{796BC991-2E8A-4EAB-A9DB-67EFC5320DAA}" presName="node" presStyleLbl="node1" presStyleIdx="7" presStyleCnt="8">
        <dgm:presLayoutVars>
          <dgm:bulletEnabled val="1"/>
        </dgm:presLayoutVars>
      </dgm:prSet>
      <dgm:spPr/>
    </dgm:pt>
  </dgm:ptLst>
  <dgm:cxnLst>
    <dgm:cxn modelId="{84CFCC04-678F-45D9-8AA0-830921A02B69}" type="presOf" srcId="{92ABCCDB-1983-4703-91AF-2F9278CC2765}" destId="{61B16D59-740A-4386-A2CE-0D432C97D611}" srcOrd="0" destOrd="0" presId="urn:microsoft.com/office/officeart/2005/8/layout/bProcess3"/>
    <dgm:cxn modelId="{E5291108-636C-4EF1-BD09-CED6F8A5BA7E}" type="presOf" srcId="{966EB911-78BE-4398-84C5-7BFA927487AA}" destId="{96B51198-248E-431D-8B9A-E50A10274CE8}" srcOrd="0" destOrd="0" presId="urn:microsoft.com/office/officeart/2005/8/layout/bProcess3"/>
    <dgm:cxn modelId="{999DEA09-1CB3-4E73-B693-B64D19BF344D}" srcId="{13E453B0-2B32-41D3-92AC-3F2C3B85A4DD}" destId="{C8947710-16D6-4902-A3FB-F65F3A25DBB6}" srcOrd="5" destOrd="0" parTransId="{F4DEC2EB-CEC1-4B6A-9C04-32ACBE82AFA4}" sibTransId="{92ABCCDB-1983-4703-91AF-2F9278CC2765}"/>
    <dgm:cxn modelId="{A71E9F14-4D3C-4FF4-9985-883CB7F3640D}" srcId="{13E453B0-2B32-41D3-92AC-3F2C3B85A4DD}" destId="{8364D17B-4F32-4F0C-B53C-31C931BC695D}" srcOrd="3" destOrd="0" parTransId="{BC3A8976-E6C9-4335-9B16-6728B1B56FAE}" sibTransId="{2408E43C-E9F6-4106-8B2C-ACBD50BEAF8C}"/>
    <dgm:cxn modelId="{63B2A914-5206-468A-A3E0-7A54EB33BD2D}" type="presOf" srcId="{DFB26F4B-D43F-4621-A4DF-2FAC54B8665C}" destId="{7643FDBF-BB83-4F29-9148-8A68B0AADE75}" srcOrd="1" destOrd="0" presId="urn:microsoft.com/office/officeart/2005/8/layout/bProcess3"/>
    <dgm:cxn modelId="{FE91AA1C-03F3-41C9-9706-559DBF6BD971}" srcId="{13E453B0-2B32-41D3-92AC-3F2C3B85A4DD}" destId="{796BC991-2E8A-4EAB-A9DB-67EFC5320DAA}" srcOrd="7" destOrd="0" parTransId="{93890440-2D50-4DFE-9D48-A584F09EE321}" sibTransId="{9A7448D1-5E00-48E2-B68A-4410578660DC}"/>
    <dgm:cxn modelId="{AB1C131D-7101-422E-903B-2DC4289C102E}" type="presOf" srcId="{2408E43C-E9F6-4106-8B2C-ACBD50BEAF8C}" destId="{FDFD5CEC-4BFE-4405-8BE8-CA52B344BC51}" srcOrd="1" destOrd="0" presId="urn:microsoft.com/office/officeart/2005/8/layout/bProcess3"/>
    <dgm:cxn modelId="{A7C6CD26-9F00-4E1D-AFBF-14080A96B31D}" srcId="{13E453B0-2B32-41D3-92AC-3F2C3B85A4DD}" destId="{7B2377CB-2BB4-4C19-A1C9-2742D257BA42}" srcOrd="1" destOrd="0" parTransId="{4123FEA2-845C-467B-83F4-F43D3D61D23D}" sibTransId="{13C99C8A-C0D6-4E4F-A70A-F6C096188F4D}"/>
    <dgm:cxn modelId="{6A744929-D45B-4398-BB0C-2A71DB84C03A}" srcId="{13E453B0-2B32-41D3-92AC-3F2C3B85A4DD}" destId="{C6704420-CB47-43BD-91AE-394F314D1D9C}" srcOrd="0" destOrd="0" parTransId="{36A3407F-B844-448B-9C6F-E5CD6B062BDB}" sibTransId="{D6E14E66-444D-4F93-8A8D-846C351F6174}"/>
    <dgm:cxn modelId="{3BE99B43-076D-42BD-B028-5539FECDDDC5}" type="presOf" srcId="{DC27C830-B488-427A-B155-93BF470FE1BE}" destId="{ED44D9D4-3437-49D9-93FF-0CBFD77DAF90}" srcOrd="0" destOrd="0" presId="urn:microsoft.com/office/officeart/2005/8/layout/bProcess3"/>
    <dgm:cxn modelId="{B7E5EE43-B873-4813-A8BB-460BE2830284}" type="presOf" srcId="{13C99C8A-C0D6-4E4F-A70A-F6C096188F4D}" destId="{05288DF3-DD97-486C-944F-12E807998502}" srcOrd="1" destOrd="0" presId="urn:microsoft.com/office/officeart/2005/8/layout/bProcess3"/>
    <dgm:cxn modelId="{C0051365-B0D6-4EBA-86EA-B110B1CA84EA}" type="presOf" srcId="{63F80618-C319-4ECE-88FD-673085263CEF}" destId="{98E0FB21-CD84-4CCC-9FEB-6DD9C2610808}" srcOrd="0" destOrd="0" presId="urn:microsoft.com/office/officeart/2005/8/layout/bProcess3"/>
    <dgm:cxn modelId="{819E724D-5B07-41C6-A3D4-EF05E232D853}" type="presOf" srcId="{7B2377CB-2BB4-4C19-A1C9-2742D257BA42}" destId="{9FD44EA6-AB3E-4844-A7B9-10E014908F5A}" srcOrd="0" destOrd="0" presId="urn:microsoft.com/office/officeart/2005/8/layout/bProcess3"/>
    <dgm:cxn modelId="{F5DED06D-FBBB-4BEF-BD8A-8295327FC8A0}" type="presOf" srcId="{DFB26F4B-D43F-4621-A4DF-2FAC54B8665C}" destId="{150E6D1D-C32D-40B9-8C68-9D9248D1B7F6}" srcOrd="0" destOrd="0" presId="urn:microsoft.com/office/officeart/2005/8/layout/bProcess3"/>
    <dgm:cxn modelId="{9B918278-94BA-47BA-8B86-EBB6ADD5BC20}" type="presOf" srcId="{796BC991-2E8A-4EAB-A9DB-67EFC5320DAA}" destId="{D6F1B73A-1647-455A-A324-F92C7C64095D}" srcOrd="0" destOrd="0" presId="urn:microsoft.com/office/officeart/2005/8/layout/bProcess3"/>
    <dgm:cxn modelId="{90404084-C6B8-40B8-93BA-29DCF2D6BDBF}" type="presOf" srcId="{2408E43C-E9F6-4106-8B2C-ACBD50BEAF8C}" destId="{D99E34B8-8479-4240-AFC3-BC408614A155}" srcOrd="0" destOrd="0" presId="urn:microsoft.com/office/officeart/2005/8/layout/bProcess3"/>
    <dgm:cxn modelId="{325A3294-6396-4869-BB41-B225411324F3}" type="presOf" srcId="{13E453B0-2B32-41D3-92AC-3F2C3B85A4DD}" destId="{3CC83980-B425-4F21-B8F0-E5D5D28847A8}" srcOrd="0" destOrd="0" presId="urn:microsoft.com/office/officeart/2005/8/layout/bProcess3"/>
    <dgm:cxn modelId="{A9FF0498-394B-4173-8CD8-FE0C3F3B5B73}" type="presOf" srcId="{D6E14E66-444D-4F93-8A8D-846C351F6174}" destId="{94C9AF02-5ADA-4B60-B4D2-A92BDCAC2E32}" srcOrd="1" destOrd="0" presId="urn:microsoft.com/office/officeart/2005/8/layout/bProcess3"/>
    <dgm:cxn modelId="{D27B4D98-86B4-48C1-B802-71021C37F271}" type="presOf" srcId="{8364D17B-4F32-4F0C-B53C-31C931BC695D}" destId="{25DB092A-F250-4848-8447-45C81D671CAF}" srcOrd="0" destOrd="0" presId="urn:microsoft.com/office/officeart/2005/8/layout/bProcess3"/>
    <dgm:cxn modelId="{D164E69F-9E82-451D-AE85-5C533C4A7FC2}" type="presOf" srcId="{E7936C00-818A-43EB-BB52-C241CED16B99}" destId="{072F467B-54F3-4E7E-9205-9C38F1A4F87D}" srcOrd="1" destOrd="0" presId="urn:microsoft.com/office/officeart/2005/8/layout/bProcess3"/>
    <dgm:cxn modelId="{7D41CBA7-86AB-4D82-BAF5-262C89D0107B}" srcId="{13E453B0-2B32-41D3-92AC-3F2C3B85A4DD}" destId="{DC27C830-B488-427A-B155-93BF470FE1BE}" srcOrd="4" destOrd="0" parTransId="{9331C7C9-31F8-4945-B97C-A4CADD1CAA78}" sibTransId="{63F80618-C319-4ECE-88FD-673085263CEF}"/>
    <dgm:cxn modelId="{DCDCA7C4-B135-477B-A70F-65BDD9576AE2}" srcId="{13E453B0-2B32-41D3-92AC-3F2C3B85A4DD}" destId="{966EB911-78BE-4398-84C5-7BFA927487AA}" srcOrd="2" destOrd="0" parTransId="{8C41E445-82E3-496A-88D9-A7EC942D5C40}" sibTransId="{E7936C00-818A-43EB-BB52-C241CED16B99}"/>
    <dgm:cxn modelId="{7DAB7EC5-2927-40B3-8776-3DE4FAD90A32}" type="presOf" srcId="{E7936C00-818A-43EB-BB52-C241CED16B99}" destId="{B4C53E22-C236-4EAC-8BF0-C0E6751BFFA8}" srcOrd="0" destOrd="0" presId="urn:microsoft.com/office/officeart/2005/8/layout/bProcess3"/>
    <dgm:cxn modelId="{4E340FC6-4535-4E02-A9F6-DC58BE2D9735}" type="presOf" srcId="{63F80618-C319-4ECE-88FD-673085263CEF}" destId="{590E9EF8-AAD2-4231-9906-0951AE820E7D}" srcOrd="1" destOrd="0" presId="urn:microsoft.com/office/officeart/2005/8/layout/bProcess3"/>
    <dgm:cxn modelId="{97C071CB-562A-4BF3-9D46-3BBD9EB09735}" type="presOf" srcId="{92ABCCDB-1983-4703-91AF-2F9278CC2765}" destId="{79CAB407-9CF2-49F4-A905-32F47895706E}" srcOrd="1" destOrd="0" presId="urn:microsoft.com/office/officeart/2005/8/layout/bProcess3"/>
    <dgm:cxn modelId="{5034B9D7-9124-461D-90AB-277D830F26DB}" type="presOf" srcId="{C8947710-16D6-4902-A3FB-F65F3A25DBB6}" destId="{640C0DDA-B411-4816-B3B8-418BBF5A76A6}" srcOrd="0" destOrd="0" presId="urn:microsoft.com/office/officeart/2005/8/layout/bProcess3"/>
    <dgm:cxn modelId="{828A4DE5-BB06-4368-A97D-C42FF0630C00}" type="presOf" srcId="{13C99C8A-C0D6-4E4F-A70A-F6C096188F4D}" destId="{401B7128-99CD-4D1E-AB67-058135514287}" srcOrd="0" destOrd="0" presId="urn:microsoft.com/office/officeart/2005/8/layout/bProcess3"/>
    <dgm:cxn modelId="{28DA35F1-38A0-4E94-8302-BC1A244CA6AD}" srcId="{13E453B0-2B32-41D3-92AC-3F2C3B85A4DD}" destId="{DCB10FC7-14E7-49AA-89CB-C1350B67AFAB}" srcOrd="6" destOrd="0" parTransId="{641CB9E1-373B-4D25-A717-8CFCE4D2DFB6}" sibTransId="{DFB26F4B-D43F-4621-A4DF-2FAC54B8665C}"/>
    <dgm:cxn modelId="{C442D1F6-E217-4209-8BD8-95A262F40565}" type="presOf" srcId="{D6E14E66-444D-4F93-8A8D-846C351F6174}" destId="{03F349DB-8B3E-4EDB-8E40-7CDD562C4CCB}" srcOrd="0" destOrd="0" presId="urn:microsoft.com/office/officeart/2005/8/layout/bProcess3"/>
    <dgm:cxn modelId="{79F9C5FA-208C-4D5F-9ACD-F283B09E5D69}" type="presOf" srcId="{C6704420-CB47-43BD-91AE-394F314D1D9C}" destId="{F3156E58-B95A-408F-BB62-2FAD85BB2708}" srcOrd="0" destOrd="0" presId="urn:microsoft.com/office/officeart/2005/8/layout/bProcess3"/>
    <dgm:cxn modelId="{07989BFF-6AF1-4113-B0D0-099A9968E35F}" type="presOf" srcId="{DCB10FC7-14E7-49AA-89CB-C1350B67AFAB}" destId="{B42EE672-54FF-4334-AECE-EC2753AC0B51}" srcOrd="0" destOrd="0" presId="urn:microsoft.com/office/officeart/2005/8/layout/bProcess3"/>
    <dgm:cxn modelId="{613B958B-FD4A-47C9-9C70-B4AD96520BAC}" type="presParOf" srcId="{3CC83980-B425-4F21-B8F0-E5D5D28847A8}" destId="{F3156E58-B95A-408F-BB62-2FAD85BB2708}" srcOrd="0" destOrd="0" presId="urn:microsoft.com/office/officeart/2005/8/layout/bProcess3"/>
    <dgm:cxn modelId="{9678AC35-CE30-474C-89E6-AC243CF4DAE4}" type="presParOf" srcId="{3CC83980-B425-4F21-B8F0-E5D5D28847A8}" destId="{03F349DB-8B3E-4EDB-8E40-7CDD562C4CCB}" srcOrd="1" destOrd="0" presId="urn:microsoft.com/office/officeart/2005/8/layout/bProcess3"/>
    <dgm:cxn modelId="{28B2B99B-FB3B-4D8C-A24E-CA0C0A7DCB77}" type="presParOf" srcId="{03F349DB-8B3E-4EDB-8E40-7CDD562C4CCB}" destId="{94C9AF02-5ADA-4B60-B4D2-A92BDCAC2E32}" srcOrd="0" destOrd="0" presId="urn:microsoft.com/office/officeart/2005/8/layout/bProcess3"/>
    <dgm:cxn modelId="{2486EBC9-8294-45F0-97F4-0F36DC33A6D1}" type="presParOf" srcId="{3CC83980-B425-4F21-B8F0-E5D5D28847A8}" destId="{9FD44EA6-AB3E-4844-A7B9-10E014908F5A}" srcOrd="2" destOrd="0" presId="urn:microsoft.com/office/officeart/2005/8/layout/bProcess3"/>
    <dgm:cxn modelId="{648B5271-F70D-46D5-A268-BA7F7B244302}" type="presParOf" srcId="{3CC83980-B425-4F21-B8F0-E5D5D28847A8}" destId="{401B7128-99CD-4D1E-AB67-058135514287}" srcOrd="3" destOrd="0" presId="urn:microsoft.com/office/officeart/2005/8/layout/bProcess3"/>
    <dgm:cxn modelId="{134FC2E2-0FF0-4CDA-95F1-1BBC6ACAE9BA}" type="presParOf" srcId="{401B7128-99CD-4D1E-AB67-058135514287}" destId="{05288DF3-DD97-486C-944F-12E807998502}" srcOrd="0" destOrd="0" presId="urn:microsoft.com/office/officeart/2005/8/layout/bProcess3"/>
    <dgm:cxn modelId="{2C2EEB2C-8E75-4CD3-9664-1ABB6A9427DB}" type="presParOf" srcId="{3CC83980-B425-4F21-B8F0-E5D5D28847A8}" destId="{96B51198-248E-431D-8B9A-E50A10274CE8}" srcOrd="4" destOrd="0" presId="urn:microsoft.com/office/officeart/2005/8/layout/bProcess3"/>
    <dgm:cxn modelId="{54BB96CA-23F2-4A0C-9AE0-9B0D3DE8FA36}" type="presParOf" srcId="{3CC83980-B425-4F21-B8F0-E5D5D28847A8}" destId="{B4C53E22-C236-4EAC-8BF0-C0E6751BFFA8}" srcOrd="5" destOrd="0" presId="urn:microsoft.com/office/officeart/2005/8/layout/bProcess3"/>
    <dgm:cxn modelId="{4D2239A3-866F-4775-9A3C-258F407097D5}" type="presParOf" srcId="{B4C53E22-C236-4EAC-8BF0-C0E6751BFFA8}" destId="{072F467B-54F3-4E7E-9205-9C38F1A4F87D}" srcOrd="0" destOrd="0" presId="urn:microsoft.com/office/officeart/2005/8/layout/bProcess3"/>
    <dgm:cxn modelId="{02DD7001-B658-4285-9B17-93C263533636}" type="presParOf" srcId="{3CC83980-B425-4F21-B8F0-E5D5D28847A8}" destId="{25DB092A-F250-4848-8447-45C81D671CAF}" srcOrd="6" destOrd="0" presId="urn:microsoft.com/office/officeart/2005/8/layout/bProcess3"/>
    <dgm:cxn modelId="{06553EA6-5B3A-430B-9C6B-79654AAE9299}" type="presParOf" srcId="{3CC83980-B425-4F21-B8F0-E5D5D28847A8}" destId="{D99E34B8-8479-4240-AFC3-BC408614A155}" srcOrd="7" destOrd="0" presId="urn:microsoft.com/office/officeart/2005/8/layout/bProcess3"/>
    <dgm:cxn modelId="{A1E159BB-74FF-4A40-9D81-DFBD53C68EB0}" type="presParOf" srcId="{D99E34B8-8479-4240-AFC3-BC408614A155}" destId="{FDFD5CEC-4BFE-4405-8BE8-CA52B344BC51}" srcOrd="0" destOrd="0" presId="urn:microsoft.com/office/officeart/2005/8/layout/bProcess3"/>
    <dgm:cxn modelId="{F8795CBE-06B1-4E30-A7A1-5CC6BA3F0204}" type="presParOf" srcId="{3CC83980-B425-4F21-B8F0-E5D5D28847A8}" destId="{ED44D9D4-3437-49D9-93FF-0CBFD77DAF90}" srcOrd="8" destOrd="0" presId="urn:microsoft.com/office/officeart/2005/8/layout/bProcess3"/>
    <dgm:cxn modelId="{56A512B6-773D-4F81-9AD6-00AFDF2D30F7}" type="presParOf" srcId="{3CC83980-B425-4F21-B8F0-E5D5D28847A8}" destId="{98E0FB21-CD84-4CCC-9FEB-6DD9C2610808}" srcOrd="9" destOrd="0" presId="urn:microsoft.com/office/officeart/2005/8/layout/bProcess3"/>
    <dgm:cxn modelId="{CC5CDF87-AB24-48AD-91FF-BA3930D0AAF5}" type="presParOf" srcId="{98E0FB21-CD84-4CCC-9FEB-6DD9C2610808}" destId="{590E9EF8-AAD2-4231-9906-0951AE820E7D}" srcOrd="0" destOrd="0" presId="urn:microsoft.com/office/officeart/2005/8/layout/bProcess3"/>
    <dgm:cxn modelId="{92F20D1F-AB6E-414D-AED8-B45A72F9AADE}" type="presParOf" srcId="{3CC83980-B425-4F21-B8F0-E5D5D28847A8}" destId="{640C0DDA-B411-4816-B3B8-418BBF5A76A6}" srcOrd="10" destOrd="0" presId="urn:microsoft.com/office/officeart/2005/8/layout/bProcess3"/>
    <dgm:cxn modelId="{77AAD5A8-8B3F-4528-B7FD-3ECC6C42F1E5}" type="presParOf" srcId="{3CC83980-B425-4F21-B8F0-E5D5D28847A8}" destId="{61B16D59-740A-4386-A2CE-0D432C97D611}" srcOrd="11" destOrd="0" presId="urn:microsoft.com/office/officeart/2005/8/layout/bProcess3"/>
    <dgm:cxn modelId="{4C2BE7A9-A992-4C6F-9E4F-EA9FBE0C5A53}" type="presParOf" srcId="{61B16D59-740A-4386-A2CE-0D432C97D611}" destId="{79CAB407-9CF2-49F4-A905-32F47895706E}" srcOrd="0" destOrd="0" presId="urn:microsoft.com/office/officeart/2005/8/layout/bProcess3"/>
    <dgm:cxn modelId="{A2C273E6-489F-4F2C-B855-BE4EFCC02CD3}" type="presParOf" srcId="{3CC83980-B425-4F21-B8F0-E5D5D28847A8}" destId="{B42EE672-54FF-4334-AECE-EC2753AC0B51}" srcOrd="12" destOrd="0" presId="urn:microsoft.com/office/officeart/2005/8/layout/bProcess3"/>
    <dgm:cxn modelId="{0108DE0B-D3B8-4BC3-9F5E-EAB2A5686F93}" type="presParOf" srcId="{3CC83980-B425-4F21-B8F0-E5D5D28847A8}" destId="{150E6D1D-C32D-40B9-8C68-9D9248D1B7F6}" srcOrd="13" destOrd="0" presId="urn:microsoft.com/office/officeart/2005/8/layout/bProcess3"/>
    <dgm:cxn modelId="{B2A1B35B-B257-45F3-B9AE-4CC6CA71D141}" type="presParOf" srcId="{150E6D1D-C32D-40B9-8C68-9D9248D1B7F6}" destId="{7643FDBF-BB83-4F29-9148-8A68B0AADE75}" srcOrd="0" destOrd="0" presId="urn:microsoft.com/office/officeart/2005/8/layout/bProcess3"/>
    <dgm:cxn modelId="{2178D9B1-2B72-4736-B078-5F01A1D85138}" type="presParOf" srcId="{3CC83980-B425-4F21-B8F0-E5D5D28847A8}" destId="{D6F1B73A-1647-455A-A324-F92C7C64095D}" srcOrd="14"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F349DB-8B3E-4EDB-8E40-7CDD562C4CCB}">
      <dsp:nvSpPr>
        <dsp:cNvPr id="0" name=""/>
        <dsp:cNvSpPr/>
      </dsp:nvSpPr>
      <dsp:spPr>
        <a:xfrm>
          <a:off x="1842018" y="645289"/>
          <a:ext cx="392354" cy="91440"/>
        </a:xfrm>
        <a:custGeom>
          <a:avLst/>
          <a:gdLst/>
          <a:ahLst/>
          <a:cxnLst/>
          <a:rect l="0" t="0" r="0" b="0"/>
          <a:pathLst>
            <a:path>
              <a:moveTo>
                <a:pt x="0" y="45720"/>
              </a:moveTo>
              <a:lnTo>
                <a:pt x="392354"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027622" y="688894"/>
        <a:ext cx="21147" cy="4229"/>
      </dsp:txXfrm>
    </dsp:sp>
    <dsp:sp modelId="{F3156E58-B95A-408F-BB62-2FAD85BB2708}">
      <dsp:nvSpPr>
        <dsp:cNvPr id="0" name=""/>
        <dsp:cNvSpPr/>
      </dsp:nvSpPr>
      <dsp:spPr>
        <a:xfrm>
          <a:off x="4885" y="139329"/>
          <a:ext cx="1838933" cy="1103360"/>
        </a:xfrm>
        <a:prstGeom prst="rect">
          <a:avLst/>
        </a:prstGeom>
        <a:solidFill>
          <a:schemeClr val="accent2">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IN" sz="1500" b="0" i="0" kern="1200" dirty="0">
              <a:latin typeface="Times New Roman" panose="02020603050405020304" pitchFamily="18" charset="0"/>
              <a:cs typeface="Times New Roman" panose="02020603050405020304" pitchFamily="18" charset="0"/>
            </a:rPr>
            <a:t>Input User Preferences and Data</a:t>
          </a:r>
          <a:endParaRPr lang="en-IN" sz="1500" kern="1200" dirty="0"/>
        </a:p>
      </dsp:txBody>
      <dsp:txXfrm>
        <a:off x="4885" y="139329"/>
        <a:ext cx="1838933" cy="1103360"/>
      </dsp:txXfrm>
    </dsp:sp>
    <dsp:sp modelId="{401B7128-99CD-4D1E-AB67-058135514287}">
      <dsp:nvSpPr>
        <dsp:cNvPr id="0" name=""/>
        <dsp:cNvSpPr/>
      </dsp:nvSpPr>
      <dsp:spPr>
        <a:xfrm>
          <a:off x="4103906" y="645289"/>
          <a:ext cx="392354" cy="91440"/>
        </a:xfrm>
        <a:custGeom>
          <a:avLst/>
          <a:gdLst/>
          <a:ahLst/>
          <a:cxnLst/>
          <a:rect l="0" t="0" r="0" b="0"/>
          <a:pathLst>
            <a:path>
              <a:moveTo>
                <a:pt x="0" y="45720"/>
              </a:moveTo>
              <a:lnTo>
                <a:pt x="392354"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289510" y="688894"/>
        <a:ext cx="21147" cy="4229"/>
      </dsp:txXfrm>
    </dsp:sp>
    <dsp:sp modelId="{9FD44EA6-AB3E-4844-A7B9-10E014908F5A}">
      <dsp:nvSpPr>
        <dsp:cNvPr id="0" name=""/>
        <dsp:cNvSpPr/>
      </dsp:nvSpPr>
      <dsp:spPr>
        <a:xfrm>
          <a:off x="2266773" y="139329"/>
          <a:ext cx="1838933" cy="1103360"/>
        </a:xfrm>
        <a:prstGeom prst="rect">
          <a:avLst/>
        </a:prstGeom>
        <a:solidFill>
          <a:schemeClr val="accent3">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IN" sz="1500" b="0" i="0" kern="1200" dirty="0">
              <a:latin typeface="Times New Roman" panose="02020603050405020304" pitchFamily="18" charset="0"/>
              <a:cs typeface="Times New Roman" panose="02020603050405020304" pitchFamily="18" charset="0"/>
            </a:rPr>
            <a:t>Data Preprocessing (e.g., Cleaning, Encoding)</a:t>
          </a:r>
          <a:endParaRPr lang="en-IN" sz="1500" kern="1200" dirty="0"/>
        </a:p>
      </dsp:txBody>
      <dsp:txXfrm>
        <a:off x="2266773" y="139329"/>
        <a:ext cx="1838933" cy="1103360"/>
      </dsp:txXfrm>
    </dsp:sp>
    <dsp:sp modelId="{B4C53E22-C236-4EAC-8BF0-C0E6751BFFA8}">
      <dsp:nvSpPr>
        <dsp:cNvPr id="0" name=""/>
        <dsp:cNvSpPr/>
      </dsp:nvSpPr>
      <dsp:spPr>
        <a:xfrm>
          <a:off x="924351" y="1240889"/>
          <a:ext cx="4523776" cy="392354"/>
        </a:xfrm>
        <a:custGeom>
          <a:avLst/>
          <a:gdLst/>
          <a:ahLst/>
          <a:cxnLst/>
          <a:rect l="0" t="0" r="0" b="0"/>
          <a:pathLst>
            <a:path>
              <a:moveTo>
                <a:pt x="4523776" y="0"/>
              </a:moveTo>
              <a:lnTo>
                <a:pt x="4523776" y="213277"/>
              </a:lnTo>
              <a:lnTo>
                <a:pt x="0" y="213277"/>
              </a:lnTo>
              <a:lnTo>
                <a:pt x="0" y="392354"/>
              </a:lnTo>
            </a:path>
          </a:pathLst>
        </a:custGeom>
        <a:noFill/>
        <a:ln w="9525" cap="flat"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072652" y="1434952"/>
        <a:ext cx="227175" cy="4229"/>
      </dsp:txXfrm>
    </dsp:sp>
    <dsp:sp modelId="{96B51198-248E-431D-8B9A-E50A10274CE8}">
      <dsp:nvSpPr>
        <dsp:cNvPr id="0" name=""/>
        <dsp:cNvSpPr/>
      </dsp:nvSpPr>
      <dsp:spPr>
        <a:xfrm>
          <a:off x="4528661" y="139329"/>
          <a:ext cx="1838933" cy="1103360"/>
        </a:xfrm>
        <a:prstGeom prst="rect">
          <a:avLst/>
        </a:prstGeom>
        <a:solidFill>
          <a:schemeClr val="accent4">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IN" sz="1500" b="0" i="0" kern="1200" dirty="0">
              <a:latin typeface="Times New Roman" panose="02020603050405020304" pitchFamily="18" charset="0"/>
              <a:cs typeface="Times New Roman" panose="02020603050405020304" pitchFamily="18" charset="0"/>
            </a:rPr>
            <a:t>Feature Extraction (Extracting Relevant Features  ) </a:t>
          </a:r>
          <a:endParaRPr lang="en-IN" sz="1500" kern="1200" dirty="0"/>
        </a:p>
      </dsp:txBody>
      <dsp:txXfrm>
        <a:off x="4528661" y="139329"/>
        <a:ext cx="1838933" cy="1103360"/>
      </dsp:txXfrm>
    </dsp:sp>
    <dsp:sp modelId="{D99E34B8-8479-4240-AFC3-BC408614A155}">
      <dsp:nvSpPr>
        <dsp:cNvPr id="0" name=""/>
        <dsp:cNvSpPr/>
      </dsp:nvSpPr>
      <dsp:spPr>
        <a:xfrm>
          <a:off x="1842018" y="2171604"/>
          <a:ext cx="392354" cy="91440"/>
        </a:xfrm>
        <a:custGeom>
          <a:avLst/>
          <a:gdLst/>
          <a:ahLst/>
          <a:cxnLst/>
          <a:rect l="0" t="0" r="0" b="0"/>
          <a:pathLst>
            <a:path>
              <a:moveTo>
                <a:pt x="0" y="45720"/>
              </a:moveTo>
              <a:lnTo>
                <a:pt x="392354" y="45720"/>
              </a:lnTo>
            </a:path>
          </a:pathLst>
        </a:custGeom>
        <a:noFill/>
        <a:ln w="9525" cap="flat"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027622" y="2215209"/>
        <a:ext cx="21147" cy="4229"/>
      </dsp:txXfrm>
    </dsp:sp>
    <dsp:sp modelId="{25DB092A-F250-4848-8447-45C81D671CAF}">
      <dsp:nvSpPr>
        <dsp:cNvPr id="0" name=""/>
        <dsp:cNvSpPr/>
      </dsp:nvSpPr>
      <dsp:spPr>
        <a:xfrm>
          <a:off x="4885" y="1665644"/>
          <a:ext cx="1838933" cy="1103360"/>
        </a:xfrm>
        <a:prstGeom prst="rect">
          <a:avLst/>
        </a:prstGeom>
        <a:solidFill>
          <a:schemeClr val="accent5">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IN" sz="1500" kern="1200">
              <a:latin typeface="Times New Roman" panose="02020603050405020304" pitchFamily="18" charset="0"/>
              <a:cs typeface="Times New Roman" panose="02020603050405020304" pitchFamily="18" charset="0"/>
            </a:rPr>
            <a:t>Model Selection(choosing appropriate ml model) </a:t>
          </a:r>
        </a:p>
      </dsp:txBody>
      <dsp:txXfrm>
        <a:off x="4885" y="1665644"/>
        <a:ext cx="1838933" cy="1103360"/>
      </dsp:txXfrm>
    </dsp:sp>
    <dsp:sp modelId="{98E0FB21-CD84-4CCC-9FEB-6DD9C2610808}">
      <dsp:nvSpPr>
        <dsp:cNvPr id="0" name=""/>
        <dsp:cNvSpPr/>
      </dsp:nvSpPr>
      <dsp:spPr>
        <a:xfrm>
          <a:off x="4103906" y="2171604"/>
          <a:ext cx="392354" cy="91440"/>
        </a:xfrm>
        <a:custGeom>
          <a:avLst/>
          <a:gdLst/>
          <a:ahLst/>
          <a:cxnLst/>
          <a:rect l="0" t="0" r="0" b="0"/>
          <a:pathLst>
            <a:path>
              <a:moveTo>
                <a:pt x="0" y="45720"/>
              </a:moveTo>
              <a:lnTo>
                <a:pt x="392354" y="45720"/>
              </a:lnTo>
            </a:path>
          </a:pathLst>
        </a:custGeom>
        <a:noFill/>
        <a:ln w="9525" cap="flat"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289510" y="2215209"/>
        <a:ext cx="21147" cy="4229"/>
      </dsp:txXfrm>
    </dsp:sp>
    <dsp:sp modelId="{ED44D9D4-3437-49D9-93FF-0CBFD77DAF90}">
      <dsp:nvSpPr>
        <dsp:cNvPr id="0" name=""/>
        <dsp:cNvSpPr/>
      </dsp:nvSpPr>
      <dsp:spPr>
        <a:xfrm>
          <a:off x="2266773" y="1665644"/>
          <a:ext cx="1838933" cy="1103360"/>
        </a:xfrm>
        <a:prstGeom prst="rect">
          <a:avLst/>
        </a:prstGeom>
        <a:solidFill>
          <a:schemeClr val="accent6">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IN" sz="1500" b="0" i="0" kern="1200">
              <a:latin typeface="Times New Roman" panose="02020603050405020304" pitchFamily="18" charset="0"/>
              <a:cs typeface="Times New Roman" panose="02020603050405020304" pitchFamily="18" charset="0"/>
            </a:rPr>
            <a:t>Model Training (training the model) </a:t>
          </a:r>
          <a:endParaRPr lang="en-IN" sz="1500" kern="1200" dirty="0"/>
        </a:p>
      </dsp:txBody>
      <dsp:txXfrm>
        <a:off x="2266773" y="1665644"/>
        <a:ext cx="1838933" cy="1103360"/>
      </dsp:txXfrm>
    </dsp:sp>
    <dsp:sp modelId="{61B16D59-740A-4386-A2CE-0D432C97D611}">
      <dsp:nvSpPr>
        <dsp:cNvPr id="0" name=""/>
        <dsp:cNvSpPr/>
      </dsp:nvSpPr>
      <dsp:spPr>
        <a:xfrm>
          <a:off x="924351" y="2767204"/>
          <a:ext cx="4523776" cy="392354"/>
        </a:xfrm>
        <a:custGeom>
          <a:avLst/>
          <a:gdLst/>
          <a:ahLst/>
          <a:cxnLst/>
          <a:rect l="0" t="0" r="0" b="0"/>
          <a:pathLst>
            <a:path>
              <a:moveTo>
                <a:pt x="4523776" y="0"/>
              </a:moveTo>
              <a:lnTo>
                <a:pt x="4523776" y="213277"/>
              </a:lnTo>
              <a:lnTo>
                <a:pt x="0" y="213277"/>
              </a:lnTo>
              <a:lnTo>
                <a:pt x="0" y="392354"/>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072652" y="2961267"/>
        <a:ext cx="227175" cy="4229"/>
      </dsp:txXfrm>
    </dsp:sp>
    <dsp:sp modelId="{640C0DDA-B411-4816-B3B8-418BBF5A76A6}">
      <dsp:nvSpPr>
        <dsp:cNvPr id="0" name=""/>
        <dsp:cNvSpPr/>
      </dsp:nvSpPr>
      <dsp:spPr>
        <a:xfrm>
          <a:off x="4528661" y="1665644"/>
          <a:ext cx="1838933" cy="1103360"/>
        </a:xfrm>
        <a:prstGeom prst="rect">
          <a:avLst/>
        </a:prstGeom>
        <a:solidFill>
          <a:schemeClr val="accent2">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IN" sz="1500" kern="1200" dirty="0">
              <a:latin typeface="Times New Roman" panose="02020603050405020304" pitchFamily="18" charset="0"/>
              <a:cs typeface="Times New Roman" panose="02020603050405020304" pitchFamily="18" charset="0"/>
            </a:rPr>
            <a:t>Final  Model Evaluation (measure the performance of model)</a:t>
          </a:r>
        </a:p>
      </dsp:txBody>
      <dsp:txXfrm>
        <a:off x="4528661" y="1665644"/>
        <a:ext cx="1838933" cy="1103360"/>
      </dsp:txXfrm>
    </dsp:sp>
    <dsp:sp modelId="{150E6D1D-C32D-40B9-8C68-9D9248D1B7F6}">
      <dsp:nvSpPr>
        <dsp:cNvPr id="0" name=""/>
        <dsp:cNvSpPr/>
      </dsp:nvSpPr>
      <dsp:spPr>
        <a:xfrm>
          <a:off x="1842018" y="3697919"/>
          <a:ext cx="392354" cy="91440"/>
        </a:xfrm>
        <a:custGeom>
          <a:avLst/>
          <a:gdLst/>
          <a:ahLst/>
          <a:cxnLst/>
          <a:rect l="0" t="0" r="0" b="0"/>
          <a:pathLst>
            <a:path>
              <a:moveTo>
                <a:pt x="0" y="45720"/>
              </a:moveTo>
              <a:lnTo>
                <a:pt x="392354"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027622" y="3741524"/>
        <a:ext cx="21147" cy="4229"/>
      </dsp:txXfrm>
    </dsp:sp>
    <dsp:sp modelId="{B42EE672-54FF-4334-AECE-EC2753AC0B51}">
      <dsp:nvSpPr>
        <dsp:cNvPr id="0" name=""/>
        <dsp:cNvSpPr/>
      </dsp:nvSpPr>
      <dsp:spPr>
        <a:xfrm>
          <a:off x="4885" y="3191959"/>
          <a:ext cx="1838933" cy="1103360"/>
        </a:xfrm>
        <a:prstGeom prst="rect">
          <a:avLst/>
        </a:prstGeom>
        <a:solidFill>
          <a:schemeClr val="accent3">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IN" sz="1500" b="0" i="0" kern="1200" dirty="0">
              <a:latin typeface="Times New Roman" panose="02020603050405020304" pitchFamily="18" charset="0"/>
              <a:cs typeface="Times New Roman" panose="02020603050405020304" pitchFamily="18" charset="0"/>
            </a:rPr>
            <a:t>Recommendation Generation from users </a:t>
          </a:r>
          <a:endParaRPr lang="en-IN" sz="1500" kern="1200" dirty="0"/>
        </a:p>
      </dsp:txBody>
      <dsp:txXfrm>
        <a:off x="4885" y="3191959"/>
        <a:ext cx="1838933" cy="1103360"/>
      </dsp:txXfrm>
    </dsp:sp>
    <dsp:sp modelId="{D6F1B73A-1647-455A-A324-F92C7C64095D}">
      <dsp:nvSpPr>
        <dsp:cNvPr id="0" name=""/>
        <dsp:cNvSpPr/>
      </dsp:nvSpPr>
      <dsp:spPr>
        <a:xfrm>
          <a:off x="2266773" y="3191959"/>
          <a:ext cx="1838933" cy="1103360"/>
        </a:xfrm>
        <a:prstGeom prst="rect">
          <a:avLst/>
        </a:prstGeom>
        <a:solidFill>
          <a:schemeClr val="accent4">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IN" sz="1500" b="0" i="0" kern="1200" dirty="0">
              <a:latin typeface="Times New Roman" panose="02020603050405020304" pitchFamily="18" charset="0"/>
              <a:cs typeface="Times New Roman" panose="02020603050405020304" pitchFamily="18" charset="0"/>
            </a:rPr>
            <a:t>Output Personalized Fashion Recommendations </a:t>
          </a:r>
          <a:endParaRPr lang="en-IN" sz="1500" kern="1200" dirty="0"/>
        </a:p>
      </dsp:txBody>
      <dsp:txXfrm>
        <a:off x="2266773" y="3191959"/>
        <a:ext cx="1838933" cy="1103360"/>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07CEA2D6-2397-412F-A6E4-F9ACB195A296}" type="datetimeFigureOut">
              <a:rPr lang="en-IN" smtClean="0"/>
              <a:t>05-05-2024</a:t>
            </a:fld>
            <a:endParaRPr lang="en-IN"/>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FEF7A87D-186D-400C-913B-AEFE0296E76B}" type="slidenum">
              <a:rPr lang="en-IN" smtClean="0"/>
              <a:t>‹#›</a:t>
            </a:fld>
            <a:endParaRPr lang="en-IN"/>
          </a:p>
        </p:txBody>
      </p:sp>
    </p:spTree>
    <p:extLst>
      <p:ext uri="{BB962C8B-B14F-4D97-AF65-F5344CB8AC3E}">
        <p14:creationId xmlns:p14="http://schemas.microsoft.com/office/powerpoint/2010/main" val="3706517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EF7A87D-186D-400C-913B-AEFE0296E76B}" type="slidenum">
              <a:rPr lang="en-IN" smtClean="0"/>
              <a:t>4</a:t>
            </a:fld>
            <a:endParaRPr lang="en-IN"/>
          </a:p>
        </p:txBody>
      </p:sp>
    </p:spTree>
    <p:extLst>
      <p:ext uri="{BB962C8B-B14F-4D97-AF65-F5344CB8AC3E}">
        <p14:creationId xmlns:p14="http://schemas.microsoft.com/office/powerpoint/2010/main" val="34538641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28403" y="945913"/>
            <a:ext cx="8637073" cy="2618554"/>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1128404" y="3564467"/>
            <a:ext cx="8637072" cy="1071095"/>
          </a:xfrm>
        </p:spPr>
        <p:txBody>
          <a:bodyPr tIns="91440" bIns="91440">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5/5/2024</a:t>
            </a:fld>
            <a:endParaRPr lang="en-US"/>
          </a:p>
        </p:txBody>
      </p:sp>
      <p:sp>
        <p:nvSpPr>
          <p:cNvPr id="5" name="Footer Placeholder 4"/>
          <p:cNvSpPr>
            <a:spLocks noGrp="1"/>
          </p:cNvSpPr>
          <p:nvPr>
            <p:ph type="ftr" sz="quarter" idx="11"/>
          </p:nvPr>
        </p:nvSpPr>
        <p:spPr>
          <a:xfrm>
            <a:off x="1127124" y="329307"/>
            <a:ext cx="5943668" cy="309201"/>
          </a:xfrm>
        </p:spPr>
        <p:txBody>
          <a:bodyPr/>
          <a:lstStyle/>
          <a:p>
            <a:endParaRPr lang="en-IN"/>
          </a:p>
        </p:txBody>
      </p:sp>
      <p:sp>
        <p:nvSpPr>
          <p:cNvPr id="6" name="Slide Number Placeholder 5"/>
          <p:cNvSpPr>
            <a:spLocks noGrp="1"/>
          </p:cNvSpPr>
          <p:nvPr>
            <p:ph type="sldNum" sz="quarter" idx="12"/>
          </p:nvPr>
        </p:nvSpPr>
        <p:spPr>
          <a:xfrm>
            <a:off x="9924392" y="134930"/>
            <a:ext cx="811019" cy="503578"/>
          </a:xfrm>
        </p:spPr>
        <p:txBody>
          <a:bodyPr/>
          <a:lstStyle/>
          <a:p>
            <a:fld id="{B6F15528-21DE-4FAA-801E-634DDDAF4B2B}" type="slidenum">
              <a:rPr lang="en-IN" smtClean="0"/>
              <a:t>‹#›</a:t>
            </a:fld>
            <a:endParaRPr lang="en-IN"/>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074891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5/5/2024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231538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4709"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130270"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5/5/2024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pic>
        <p:nvPicPr>
          <p:cNvPr id="17" name="Picture 16"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59215" b="36435"/>
          <a:stretch/>
        </p:blipFill>
        <p:spPr>
          <a:xfrm rot="5400000">
            <a:off x="8642279" y="3046916"/>
            <a:ext cx="4663440" cy="155448"/>
          </a:xfrm>
          <a:prstGeom prst="rect">
            <a:avLst/>
          </a:prstGeom>
          <a:noFill/>
          <a:ln>
            <a:noFill/>
          </a:ln>
        </p:spPr>
      </p:pic>
    </p:spTree>
    <p:extLst>
      <p:ext uri="{BB962C8B-B14F-4D97-AF65-F5344CB8AC3E}">
        <p14:creationId xmlns:p14="http://schemas.microsoft.com/office/powerpoint/2010/main" val="1396261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sz="1200"/>
            </a:lvl1pPr>
          </a:lstStyle>
          <a:p>
            <a:fld id="{1D8BD707-D9CF-40AE-B4C6-C98DA3205C09}" type="datetimeFigureOut">
              <a:rPr lang="en-US" smtClean="0"/>
              <a:t>5/5/2024</a:t>
            </a:fld>
            <a:endParaRPr lang="en-US"/>
          </a:p>
        </p:txBody>
      </p:sp>
      <p:sp>
        <p:nvSpPr>
          <p:cNvPr id="5" name="Footer Placeholder 4"/>
          <p:cNvSpPr>
            <a:spLocks noGrp="1"/>
          </p:cNvSpPr>
          <p:nvPr>
            <p:ph type="ftr" sz="quarter" idx="11"/>
          </p:nvPr>
        </p:nvSpPr>
        <p:spPr/>
        <p:txBody>
          <a:bodyPr/>
          <a:lstStyle>
            <a:lvl1pPr>
              <a:defRPr sz="1200"/>
            </a:lvl1p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pic>
        <p:nvPicPr>
          <p:cNvPr id="24" name="Picture 2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779074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9167" y="1756129"/>
            <a:ext cx="8619060" cy="2050065"/>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hasCustomPrompt="1"/>
          </p:nvPr>
        </p:nvSpPr>
        <p:spPr>
          <a:xfrm>
            <a:off x="1129166" y="3806195"/>
            <a:ext cx="861906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5/5/2024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656781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31052" y="958037"/>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29166" y="2165621"/>
            <a:ext cx="4645152" cy="32938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95606" y="2171769"/>
            <a:ext cx="4645152" cy="32870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5/5/2024</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4536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29166" y="953336"/>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9166" y="2169727"/>
            <a:ext cx="4645152" cy="801943"/>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9166" y="2974448"/>
            <a:ext cx="4645152" cy="24938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4337" y="2173181"/>
            <a:ext cx="4645152" cy="802237"/>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94337" y="2971669"/>
            <a:ext cx="4645152" cy="2487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5/5/2024</a:t>
            </a:fld>
            <a:endParaRPr lang="en-US"/>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6F15528-21DE-4FAA-801E-634DDDAF4B2B}" type="slidenum">
              <a:rPr lang="en-IN" smtClean="0"/>
              <a:t>‹#›</a:t>
            </a:fld>
            <a:endParaRPr lang="en-IN"/>
          </a:p>
        </p:txBody>
      </p:sp>
      <p:pic>
        <p:nvPicPr>
          <p:cNvPr id="18" name="Picture 17"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183845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5/5/2024</a:t>
            </a:fld>
            <a:endParaRPr lang="en-US"/>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6F15528-21DE-4FAA-801E-634DDDAF4B2B}" type="slidenum">
              <a:rPr lang="en-IN" smtClean="0"/>
              <a:t>‹#›</a:t>
            </a:fld>
            <a:endParaRPr lang="en-IN"/>
          </a:p>
        </p:txBody>
      </p:sp>
      <p:pic>
        <p:nvPicPr>
          <p:cNvPr id="14" name="Picture 1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521994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5/5/2024</a:t>
            </a:fld>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4126299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4291" y="952578"/>
            <a:ext cx="3275013" cy="2322176"/>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23334" y="952578"/>
            <a:ext cx="6012470" cy="450522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4291" y="3274754"/>
            <a:ext cx="3275013" cy="2178918"/>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5/5/2024</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4001157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129124" y="1129513"/>
            <a:ext cx="5854872" cy="1924208"/>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8247" y="3053721"/>
            <a:ext cx="5846486" cy="2096013"/>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125300" y="5469856"/>
            <a:ext cx="5849605" cy="320123"/>
          </a:xfrm>
        </p:spPr>
        <p:txBody>
          <a:bodyPr/>
          <a:lstStyle>
            <a:lvl1pPr algn="l">
              <a:defRPr/>
            </a:lvl1pPr>
          </a:lstStyle>
          <a:p>
            <a:fld id="{1D8BD707-D9CF-40AE-B4C6-C98DA3205C09}" type="datetimeFigureOut">
              <a:rPr lang="en-US" smtClean="0"/>
              <a:t>5/5/2024</a:t>
            </a:fld>
            <a:endParaRPr lang="en-US"/>
          </a:p>
        </p:txBody>
      </p:sp>
      <p:sp>
        <p:nvSpPr>
          <p:cNvPr id="6" name="Footer Placeholder 5"/>
          <p:cNvSpPr>
            <a:spLocks noGrp="1"/>
          </p:cNvSpPr>
          <p:nvPr>
            <p:ph type="ftr" sz="quarter" idx="11"/>
          </p:nvPr>
        </p:nvSpPr>
        <p:spPr>
          <a:xfrm>
            <a:off x="1125300" y="318640"/>
            <a:ext cx="4877818" cy="320931"/>
          </a:xfrm>
        </p:spPr>
        <p:txBody>
          <a:bodyPr/>
          <a:lstStyle/>
          <a:p>
            <a:endParaRPr lang="en-IN"/>
          </a:p>
        </p:txBody>
      </p:sp>
      <p:sp>
        <p:nvSpPr>
          <p:cNvPr id="7" name="Slide Number Placeholder 6"/>
          <p:cNvSpPr>
            <a:spLocks noGrp="1"/>
          </p:cNvSpPr>
          <p:nvPr>
            <p:ph type="sldNum" sz="quarter" idx="12"/>
          </p:nvPr>
        </p:nvSpPr>
        <p:spPr>
          <a:xfrm>
            <a:off x="6176794" y="137408"/>
            <a:ext cx="811019" cy="503578"/>
          </a:xfrm>
        </p:spPr>
        <p:txBody>
          <a:bodyPr/>
          <a:lstStyle/>
          <a:p>
            <a:fld id="{B6F15528-21DE-4FAA-801E-634DDDAF4B2B}" type="slidenum">
              <a:rPr lang="en-IN" smtClean="0"/>
              <a:t>‹#›</a:t>
            </a:fld>
            <a:endParaRPr lang="en-IN"/>
          </a:p>
        </p:txBody>
      </p:sp>
      <p:pic>
        <p:nvPicPr>
          <p:cNvPr id="22" name="Picture 21"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t="474" r="48549" b="36564"/>
          <a:stretch/>
        </p:blipFill>
        <p:spPr>
          <a:xfrm>
            <a:off x="1125460" y="643464"/>
            <a:ext cx="5879592" cy="155448"/>
          </a:xfrm>
          <a:prstGeom prst="rect">
            <a:avLst/>
          </a:prstGeom>
          <a:noFill/>
          <a:ln>
            <a:noFill/>
          </a:ln>
        </p:spPr>
      </p:pic>
    </p:spTree>
    <p:extLst>
      <p:ext uri="{BB962C8B-B14F-4D97-AF65-F5344CB8AC3E}">
        <p14:creationId xmlns:p14="http://schemas.microsoft.com/office/powerpoint/2010/main" val="14347012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13" name="Rectangle 12"/>
          <p:cNvSpPr/>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130270" y="953324"/>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130270" y="2171769"/>
            <a:ext cx="9603275" cy="32945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32830" y="330370"/>
            <a:ext cx="2515396"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1D8BD707-D9CF-40AE-B4C6-C98DA3205C09}" type="datetimeFigureOut">
              <a:rPr lang="en-US" smtClean="0"/>
              <a:t>5/5/2024</a:t>
            </a:fld>
            <a:endParaRPr lang="en-US"/>
          </a:p>
        </p:txBody>
      </p:sp>
      <p:sp>
        <p:nvSpPr>
          <p:cNvPr id="5" name="Footer Placeholder 4"/>
          <p:cNvSpPr>
            <a:spLocks noGrp="1"/>
          </p:cNvSpPr>
          <p:nvPr>
            <p:ph type="ftr" sz="quarter" idx="3"/>
          </p:nvPr>
        </p:nvSpPr>
        <p:spPr>
          <a:xfrm>
            <a:off x="1130270"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9918076" y="137408"/>
            <a:ext cx="811019" cy="503578"/>
          </a:xfrm>
          <a:prstGeom prst="rect">
            <a:avLst/>
          </a:prstGeom>
        </p:spPr>
        <p:txBody>
          <a:bodyPr vert="horz" lIns="91440" tIns="45720" rIns="91440" bIns="45720" rtlCol="0" anchor="t"/>
          <a:lstStyle>
            <a:lvl1pPr algn="r">
              <a:defRPr sz="2800">
                <a:solidFill>
                  <a:schemeClr val="accent1"/>
                </a:solidFill>
              </a:defRPr>
            </a:lvl1pPr>
          </a:lstStyle>
          <a:p>
            <a:fld id="{B6F15528-21DE-4FAA-801E-634DDDAF4B2B}" type="slidenum">
              <a:rPr lang="en-IN" smtClean="0"/>
              <a:t>‹#›</a:t>
            </a:fld>
            <a:endParaRPr lang="en-IN"/>
          </a:p>
        </p:txBody>
      </p:sp>
    </p:spTree>
    <p:extLst>
      <p:ext uri="{BB962C8B-B14F-4D97-AF65-F5344CB8AC3E}">
        <p14:creationId xmlns:p14="http://schemas.microsoft.com/office/powerpoint/2010/main" val="3725660890"/>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jp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38.pn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1.png"/><Relationship Id="rId2" Type="http://schemas.openxmlformats.org/officeDocument/2006/relationships/image" Target="../media/image37.png"/><Relationship Id="rId16"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45.png"/><Relationship Id="rId5" Type="http://schemas.openxmlformats.org/officeDocument/2006/relationships/image" Target="../media/image40.png"/><Relationship Id="rId15" Type="http://schemas.openxmlformats.org/officeDocument/2006/relationships/image" Target="../media/image49.png"/><Relationship Id="rId10" Type="http://schemas.openxmlformats.org/officeDocument/2006/relationships/image" Target="../media/image44.png"/><Relationship Id="rId4" Type="http://schemas.openxmlformats.org/officeDocument/2006/relationships/image" Target="../media/image39.png"/><Relationship Id="rId9" Type="http://schemas.openxmlformats.org/officeDocument/2006/relationships/image" Target="../media/image43.png"/><Relationship Id="rId1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hyperlink" Target="https://doi.org/10.1016/S0957-4174(02)00052-0" TargetMode="External"/><Relationship Id="rId2" Type="http://schemas.openxmlformats.org/officeDocument/2006/relationships/hyperlink" Target="https://doi.org/10.3390/s21124239" TargetMode="External"/><Relationship Id="rId1" Type="http://schemas.openxmlformats.org/officeDocument/2006/relationships/slideLayout" Target="../slideLayouts/slideLayout7.xml"/><Relationship Id="rId6" Type="http://schemas.openxmlformats.org/officeDocument/2006/relationships/hyperlink" Target="https://doi.org/10.1109/ICDM.2017.30" TargetMode="External"/><Relationship Id="rId5" Type="http://schemas.openxmlformats.org/officeDocument/2006/relationships/hyperlink" Target="https://doi.org/10.1007/s10994-017-5642-8" TargetMode="External"/><Relationship Id="rId4" Type="http://schemas.openxmlformats.org/officeDocument/2006/relationships/hyperlink" Target="http://doi.acm.org/10.1145/3331184.3331254"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jp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3732349" y="101370"/>
            <a:ext cx="4056888" cy="1226130"/>
          </a:xfrm>
          <a:prstGeom prst="rect">
            <a:avLst/>
          </a:prstGeom>
        </p:spPr>
      </p:pic>
      <p:sp>
        <p:nvSpPr>
          <p:cNvPr id="5" name="object 5"/>
          <p:cNvSpPr txBox="1">
            <a:spLocks noGrp="1"/>
          </p:cNvSpPr>
          <p:nvPr>
            <p:ph type="title"/>
          </p:nvPr>
        </p:nvSpPr>
        <p:spPr>
          <a:xfrm>
            <a:off x="1447800" y="1734756"/>
            <a:ext cx="9065911" cy="2422715"/>
          </a:xfrm>
          <a:prstGeom prst="rect">
            <a:avLst/>
          </a:prstGeom>
        </p:spPr>
        <p:txBody>
          <a:bodyPr vert="horz" wrap="square" lIns="0" tIns="12700" rIns="0" bIns="0" rtlCol="0">
            <a:spAutoFit/>
          </a:bodyPr>
          <a:lstStyle/>
          <a:p>
            <a:pPr marL="12700" algn="ctr">
              <a:spcBef>
                <a:spcPts val="100"/>
              </a:spcBef>
            </a:pPr>
            <a:r>
              <a:rPr lang="en-US" sz="4000" b="1" i="1" kern="2400" dirty="0">
                <a:solidFill>
                  <a:schemeClr val="bg2">
                    <a:lumMod val="10000"/>
                  </a:schemeClr>
                </a:solidFill>
                <a:effectLst/>
                <a:latin typeface="Times New Roman" panose="02020603050405020304" pitchFamily="18" charset="0"/>
                <a:ea typeface="MS Mincho" panose="02020609040205080304" pitchFamily="49" charset="-128"/>
              </a:rPr>
              <a:t>SMART FASHION RECOMMENDATION SYSTEM USING   RANDOM  FOREST ALGORITHM</a:t>
            </a:r>
            <a:br>
              <a:rPr lang="en-IN" sz="5400" b="1" dirty="0">
                <a:effectLst/>
                <a:latin typeface="Times New Roman" panose="02020603050405020304" pitchFamily="18" charset="0"/>
                <a:ea typeface="SimSun" panose="02010600030101010101" pitchFamily="2" charset="-122"/>
              </a:rPr>
            </a:br>
            <a:endParaRPr sz="5400" dirty="0"/>
          </a:p>
        </p:txBody>
      </p:sp>
      <p:graphicFrame>
        <p:nvGraphicFramePr>
          <p:cNvPr id="6" name="object 6"/>
          <p:cNvGraphicFramePr>
            <a:graphicFrameLocks noGrp="1"/>
          </p:cNvGraphicFramePr>
          <p:nvPr>
            <p:extLst>
              <p:ext uri="{D42A27DB-BD31-4B8C-83A1-F6EECF244321}">
                <p14:modId xmlns:p14="http://schemas.microsoft.com/office/powerpoint/2010/main" val="2046410684"/>
              </p:ext>
            </p:extLst>
          </p:nvPr>
        </p:nvGraphicFramePr>
        <p:xfrm>
          <a:off x="2032253" y="3808426"/>
          <a:ext cx="8128634" cy="1478277"/>
        </p:xfrm>
        <a:graphic>
          <a:graphicData uri="http://schemas.openxmlformats.org/drawingml/2006/table">
            <a:tbl>
              <a:tblPr firstRow="1" bandRow="1">
                <a:tableStyleId>{2D5ABB26-0587-4C30-8999-92F81FD0307C}</a:tableStyleId>
              </a:tblPr>
              <a:tblGrid>
                <a:gridCol w="2709545">
                  <a:extLst>
                    <a:ext uri="{9D8B030D-6E8A-4147-A177-3AD203B41FA5}">
                      <a16:colId xmlns:a16="http://schemas.microsoft.com/office/drawing/2014/main" val="20000"/>
                    </a:ext>
                  </a:extLst>
                </a:gridCol>
                <a:gridCol w="2709545">
                  <a:extLst>
                    <a:ext uri="{9D8B030D-6E8A-4147-A177-3AD203B41FA5}">
                      <a16:colId xmlns:a16="http://schemas.microsoft.com/office/drawing/2014/main" val="20001"/>
                    </a:ext>
                  </a:extLst>
                </a:gridCol>
                <a:gridCol w="2709544">
                  <a:extLst>
                    <a:ext uri="{9D8B030D-6E8A-4147-A177-3AD203B41FA5}">
                      <a16:colId xmlns:a16="http://schemas.microsoft.com/office/drawing/2014/main" val="20002"/>
                    </a:ext>
                  </a:extLst>
                </a:gridCol>
              </a:tblGrid>
              <a:tr h="365759">
                <a:tc>
                  <a:txBody>
                    <a:bodyPr/>
                    <a:lstStyle/>
                    <a:p>
                      <a:pPr>
                        <a:lnSpc>
                          <a:spcPct val="100000"/>
                        </a:lnSpc>
                      </a:pPr>
                      <a:endParaRPr sz="23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155F82"/>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155F82"/>
                    </a:solidFill>
                  </a:tcPr>
                </a:tc>
                <a:tc>
                  <a:txBody>
                    <a:bodyPr/>
                    <a:lstStyle/>
                    <a:p>
                      <a:pPr>
                        <a:lnSpc>
                          <a:spcPct val="100000"/>
                        </a:lnSpc>
                      </a:pPr>
                      <a:endParaRPr sz="23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155F82"/>
                    </a:solidFill>
                  </a:tcPr>
                </a:tc>
                <a:extLst>
                  <a:ext uri="{0D108BD9-81ED-4DB2-BD59-A6C34878D82A}">
                    <a16:rowId xmlns:a16="http://schemas.microsoft.com/office/drawing/2014/main" val="10000"/>
                  </a:ext>
                </a:extLst>
              </a:tr>
              <a:tr h="370840">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D2D7"/>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D2D7"/>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D2D7"/>
                    </a:solidFill>
                  </a:tcPr>
                </a:tc>
                <a:extLst>
                  <a:ext uri="{0D108BD9-81ED-4DB2-BD59-A6C34878D82A}">
                    <a16:rowId xmlns:a16="http://schemas.microsoft.com/office/drawing/2014/main" val="10001"/>
                  </a:ext>
                </a:extLst>
              </a:tr>
              <a:tr h="370839">
                <a:tc>
                  <a:txBody>
                    <a:bodyPr/>
                    <a:lstStyle/>
                    <a:p>
                      <a:pPr>
                        <a:lnSpc>
                          <a:spcPct val="100000"/>
                        </a:lnSpc>
                      </a:pPr>
                      <a:endParaRPr sz="23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AEC"/>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AEC"/>
                    </a:solidFill>
                  </a:tcPr>
                </a:tc>
                <a:tc>
                  <a:txBody>
                    <a:bodyPr/>
                    <a:lstStyle/>
                    <a:p>
                      <a:pPr>
                        <a:lnSpc>
                          <a:spcPct val="100000"/>
                        </a:lnSpc>
                      </a:pPr>
                      <a:endParaRPr sz="23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AEC"/>
                    </a:solidFill>
                  </a:tcPr>
                </a:tc>
                <a:extLst>
                  <a:ext uri="{0D108BD9-81ED-4DB2-BD59-A6C34878D82A}">
                    <a16:rowId xmlns:a16="http://schemas.microsoft.com/office/drawing/2014/main" val="10002"/>
                  </a:ext>
                </a:extLst>
              </a:tr>
              <a:tr h="370839">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2D7"/>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2D7"/>
                    </a:solidFill>
                  </a:tcPr>
                </a:tc>
                <a:tc>
                  <a:txBody>
                    <a:bodyPr/>
                    <a:lstStyle/>
                    <a:p>
                      <a:pPr>
                        <a:lnSpc>
                          <a:spcPct val="100000"/>
                        </a:lnSpc>
                      </a:pPr>
                      <a:endParaRPr sz="23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2D7"/>
                    </a:solidFill>
                  </a:tcPr>
                </a:tc>
                <a:extLst>
                  <a:ext uri="{0D108BD9-81ED-4DB2-BD59-A6C34878D82A}">
                    <a16:rowId xmlns:a16="http://schemas.microsoft.com/office/drawing/2014/main" val="10003"/>
                  </a:ext>
                </a:extLst>
              </a:tr>
            </a:tbl>
          </a:graphicData>
        </a:graphic>
      </p:graphicFrame>
      <p:pic>
        <p:nvPicPr>
          <p:cNvPr id="7" name="object 7"/>
          <p:cNvPicPr/>
          <p:nvPr/>
        </p:nvPicPr>
        <p:blipFill>
          <a:blip r:embed="rId3" cstate="print"/>
          <a:stretch>
            <a:fillRect/>
          </a:stretch>
        </p:blipFill>
        <p:spPr>
          <a:xfrm>
            <a:off x="3140710" y="3811270"/>
            <a:ext cx="613410" cy="248412"/>
          </a:xfrm>
          <a:prstGeom prst="rect">
            <a:avLst/>
          </a:prstGeom>
        </p:spPr>
      </p:pic>
      <p:pic>
        <p:nvPicPr>
          <p:cNvPr id="8" name="object 8"/>
          <p:cNvPicPr/>
          <p:nvPr/>
        </p:nvPicPr>
        <p:blipFill>
          <a:blip r:embed="rId4" cstate="print"/>
          <a:stretch>
            <a:fillRect/>
          </a:stretch>
        </p:blipFill>
        <p:spPr>
          <a:xfrm>
            <a:off x="5780278" y="3811270"/>
            <a:ext cx="736092" cy="248412"/>
          </a:xfrm>
          <a:prstGeom prst="rect">
            <a:avLst/>
          </a:prstGeom>
        </p:spPr>
      </p:pic>
      <p:pic>
        <p:nvPicPr>
          <p:cNvPr id="9" name="object 9"/>
          <p:cNvPicPr/>
          <p:nvPr/>
        </p:nvPicPr>
        <p:blipFill>
          <a:blip r:embed="rId5" cstate="print"/>
          <a:stretch>
            <a:fillRect/>
          </a:stretch>
        </p:blipFill>
        <p:spPr>
          <a:xfrm>
            <a:off x="8442706" y="3811270"/>
            <a:ext cx="829055" cy="248412"/>
          </a:xfrm>
          <a:prstGeom prst="rect">
            <a:avLst/>
          </a:prstGeom>
        </p:spPr>
      </p:pic>
      <p:pic>
        <p:nvPicPr>
          <p:cNvPr id="10" name="object 10"/>
          <p:cNvPicPr/>
          <p:nvPr/>
        </p:nvPicPr>
        <p:blipFill>
          <a:blip r:embed="rId6" cstate="print"/>
          <a:stretch>
            <a:fillRect/>
          </a:stretch>
        </p:blipFill>
        <p:spPr>
          <a:xfrm>
            <a:off x="2123820" y="4177284"/>
            <a:ext cx="929360" cy="248412"/>
          </a:xfrm>
          <a:prstGeom prst="rect">
            <a:avLst/>
          </a:prstGeom>
        </p:spPr>
      </p:pic>
      <p:pic>
        <p:nvPicPr>
          <p:cNvPr id="11" name="object 11"/>
          <p:cNvPicPr/>
          <p:nvPr/>
        </p:nvPicPr>
        <p:blipFill>
          <a:blip r:embed="rId7" cstate="print"/>
          <a:stretch>
            <a:fillRect/>
          </a:stretch>
        </p:blipFill>
        <p:spPr>
          <a:xfrm>
            <a:off x="4833492" y="4177284"/>
            <a:ext cx="726948" cy="248412"/>
          </a:xfrm>
          <a:prstGeom prst="rect">
            <a:avLst/>
          </a:prstGeom>
        </p:spPr>
      </p:pic>
      <p:pic>
        <p:nvPicPr>
          <p:cNvPr id="12" name="object 12"/>
          <p:cNvPicPr/>
          <p:nvPr/>
        </p:nvPicPr>
        <p:blipFill>
          <a:blip r:embed="rId8" cstate="print"/>
          <a:stretch>
            <a:fillRect/>
          </a:stretch>
        </p:blipFill>
        <p:spPr>
          <a:xfrm>
            <a:off x="7542910" y="4177284"/>
            <a:ext cx="607529" cy="248412"/>
          </a:xfrm>
          <a:prstGeom prst="rect">
            <a:avLst/>
          </a:prstGeom>
        </p:spPr>
      </p:pic>
      <p:pic>
        <p:nvPicPr>
          <p:cNvPr id="15" name="object 15"/>
          <p:cNvPicPr/>
          <p:nvPr/>
        </p:nvPicPr>
        <p:blipFill>
          <a:blip r:embed="rId8" cstate="print"/>
          <a:stretch>
            <a:fillRect/>
          </a:stretch>
        </p:blipFill>
        <p:spPr>
          <a:xfrm>
            <a:off x="7542910" y="4547565"/>
            <a:ext cx="607529" cy="248716"/>
          </a:xfrm>
          <a:prstGeom prst="rect">
            <a:avLst/>
          </a:prstGeom>
        </p:spPr>
      </p:pic>
      <p:pic>
        <p:nvPicPr>
          <p:cNvPr id="17" name="object 17"/>
          <p:cNvPicPr/>
          <p:nvPr/>
        </p:nvPicPr>
        <p:blipFill>
          <a:blip r:embed="rId9" cstate="print"/>
          <a:stretch>
            <a:fillRect/>
          </a:stretch>
        </p:blipFill>
        <p:spPr>
          <a:xfrm>
            <a:off x="4833492" y="4565701"/>
            <a:ext cx="726948" cy="248716"/>
          </a:xfrm>
          <a:prstGeom prst="rect">
            <a:avLst/>
          </a:prstGeom>
        </p:spPr>
      </p:pic>
      <p:pic>
        <p:nvPicPr>
          <p:cNvPr id="18" name="object 18"/>
          <p:cNvPicPr/>
          <p:nvPr/>
        </p:nvPicPr>
        <p:blipFill>
          <a:blip r:embed="rId8" cstate="print"/>
          <a:stretch>
            <a:fillRect/>
          </a:stretch>
        </p:blipFill>
        <p:spPr>
          <a:xfrm>
            <a:off x="7542910" y="4918532"/>
            <a:ext cx="607529" cy="248716"/>
          </a:xfrm>
          <a:prstGeom prst="rect">
            <a:avLst/>
          </a:prstGeom>
        </p:spPr>
      </p:pic>
      <p:pic>
        <p:nvPicPr>
          <p:cNvPr id="19" name="object 19"/>
          <p:cNvPicPr/>
          <p:nvPr/>
        </p:nvPicPr>
        <p:blipFill>
          <a:blip r:embed="rId10" cstate="print"/>
          <a:stretch>
            <a:fillRect/>
          </a:stretch>
        </p:blipFill>
        <p:spPr>
          <a:xfrm>
            <a:off x="2032253" y="4971700"/>
            <a:ext cx="2035302" cy="248716"/>
          </a:xfrm>
          <a:prstGeom prst="rect">
            <a:avLst/>
          </a:prstGeom>
        </p:spPr>
      </p:pic>
      <p:pic>
        <p:nvPicPr>
          <p:cNvPr id="20" name="object 20"/>
          <p:cNvPicPr/>
          <p:nvPr/>
        </p:nvPicPr>
        <p:blipFill>
          <a:blip r:embed="rId11" cstate="print"/>
          <a:stretch>
            <a:fillRect/>
          </a:stretch>
        </p:blipFill>
        <p:spPr>
          <a:xfrm>
            <a:off x="4833492" y="4925407"/>
            <a:ext cx="726948" cy="248716"/>
          </a:xfrm>
          <a:prstGeom prst="rect">
            <a:avLst/>
          </a:prstGeom>
        </p:spPr>
      </p:pic>
      <p:grpSp>
        <p:nvGrpSpPr>
          <p:cNvPr id="22" name="object 22"/>
          <p:cNvGrpSpPr/>
          <p:nvPr/>
        </p:nvGrpSpPr>
        <p:grpSpPr>
          <a:xfrm>
            <a:off x="2394204" y="5907328"/>
            <a:ext cx="7551420" cy="814069"/>
            <a:chOff x="2394204" y="5907328"/>
            <a:chExt cx="7551420" cy="814069"/>
          </a:xfrm>
        </p:grpSpPr>
        <p:pic>
          <p:nvPicPr>
            <p:cNvPr id="23" name="object 23"/>
            <p:cNvPicPr/>
            <p:nvPr/>
          </p:nvPicPr>
          <p:blipFill>
            <a:blip r:embed="rId12" cstate="print"/>
            <a:stretch>
              <a:fillRect/>
            </a:stretch>
          </p:blipFill>
          <p:spPr>
            <a:xfrm>
              <a:off x="2394204" y="5907328"/>
              <a:ext cx="7551293" cy="387095"/>
            </a:xfrm>
            <a:prstGeom prst="rect">
              <a:avLst/>
            </a:prstGeom>
          </p:spPr>
        </p:pic>
        <p:pic>
          <p:nvPicPr>
            <p:cNvPr id="24" name="object 24"/>
            <p:cNvPicPr/>
            <p:nvPr/>
          </p:nvPicPr>
          <p:blipFill>
            <a:blip r:embed="rId13" cstate="print"/>
            <a:stretch>
              <a:fillRect/>
            </a:stretch>
          </p:blipFill>
          <p:spPr>
            <a:xfrm>
              <a:off x="4128770" y="6334048"/>
              <a:ext cx="4070985" cy="387096"/>
            </a:xfrm>
            <a:prstGeom prst="rect">
              <a:avLst/>
            </a:prstGeom>
          </p:spPr>
        </p:pic>
      </p:grpSp>
      <p:pic>
        <p:nvPicPr>
          <p:cNvPr id="25" name="object 25"/>
          <p:cNvPicPr/>
          <p:nvPr/>
        </p:nvPicPr>
        <p:blipFill>
          <a:blip r:embed="rId14" cstate="print"/>
          <a:stretch>
            <a:fillRect/>
          </a:stretch>
        </p:blipFill>
        <p:spPr>
          <a:xfrm>
            <a:off x="10224747" y="241048"/>
            <a:ext cx="1787386" cy="371554"/>
          </a:xfrm>
          <a:prstGeom prst="rect">
            <a:avLst/>
          </a:prstGeom>
        </p:spPr>
      </p:pic>
      <p:pic>
        <p:nvPicPr>
          <p:cNvPr id="26" name="object 16">
            <a:extLst>
              <a:ext uri="{FF2B5EF4-FFF2-40B4-BE49-F238E27FC236}">
                <a16:creationId xmlns:a16="http://schemas.microsoft.com/office/drawing/2014/main" id="{D0919E5C-A781-363F-52F2-6C2EBB9F92E8}"/>
              </a:ext>
            </a:extLst>
          </p:cNvPr>
          <p:cNvPicPr/>
          <p:nvPr/>
        </p:nvPicPr>
        <p:blipFill>
          <a:blip r:embed="rId15" cstate="print"/>
          <a:stretch>
            <a:fillRect/>
          </a:stretch>
        </p:blipFill>
        <p:spPr>
          <a:xfrm>
            <a:off x="2073642" y="4586002"/>
            <a:ext cx="1031963" cy="24871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C11468-69A8-2DEE-1D06-533B3E466942}"/>
              </a:ext>
            </a:extLst>
          </p:cNvPr>
          <p:cNvSpPr txBox="1"/>
          <p:nvPr/>
        </p:nvSpPr>
        <p:spPr>
          <a:xfrm>
            <a:off x="304800" y="146840"/>
            <a:ext cx="6101442" cy="830997"/>
          </a:xfrm>
          <a:prstGeom prst="rect">
            <a:avLst/>
          </a:prstGeom>
          <a:noFill/>
        </p:spPr>
        <p:txBody>
          <a:bodyPr wrap="square">
            <a:spAutoFit/>
          </a:bodyPr>
          <a:lstStyle/>
          <a:p>
            <a:r>
              <a:rPr lang="en-IN" sz="4800" b="1" i="1" dirty="0"/>
              <a:t>Model Evaluation </a:t>
            </a:r>
            <a:endParaRPr lang="en-IN" sz="4800" dirty="0"/>
          </a:p>
        </p:txBody>
      </p:sp>
      <p:pic>
        <p:nvPicPr>
          <p:cNvPr id="5" name="Picture 4">
            <a:extLst>
              <a:ext uri="{FF2B5EF4-FFF2-40B4-BE49-F238E27FC236}">
                <a16:creationId xmlns:a16="http://schemas.microsoft.com/office/drawing/2014/main" id="{0F2CE853-9CE6-2FB3-774B-EA90757DCF27}"/>
              </a:ext>
            </a:extLst>
          </p:cNvPr>
          <p:cNvPicPr>
            <a:picLocks noChangeAspect="1"/>
          </p:cNvPicPr>
          <p:nvPr/>
        </p:nvPicPr>
        <p:blipFill>
          <a:blip r:embed="rId2"/>
          <a:stretch>
            <a:fillRect/>
          </a:stretch>
        </p:blipFill>
        <p:spPr>
          <a:xfrm>
            <a:off x="7581897" y="1567544"/>
            <a:ext cx="4648200" cy="3904289"/>
          </a:xfrm>
          <a:prstGeom prst="rect">
            <a:avLst/>
          </a:prstGeom>
        </p:spPr>
      </p:pic>
      <p:pic>
        <p:nvPicPr>
          <p:cNvPr id="7" name="Picture 6">
            <a:extLst>
              <a:ext uri="{FF2B5EF4-FFF2-40B4-BE49-F238E27FC236}">
                <a16:creationId xmlns:a16="http://schemas.microsoft.com/office/drawing/2014/main" id="{5B8A4A2C-8E41-BCBB-F794-7FCC09EB7822}"/>
              </a:ext>
            </a:extLst>
          </p:cNvPr>
          <p:cNvPicPr>
            <a:picLocks noChangeAspect="1"/>
          </p:cNvPicPr>
          <p:nvPr/>
        </p:nvPicPr>
        <p:blipFill>
          <a:blip r:embed="rId3"/>
          <a:stretch>
            <a:fillRect/>
          </a:stretch>
        </p:blipFill>
        <p:spPr>
          <a:xfrm>
            <a:off x="42180" y="1567544"/>
            <a:ext cx="4005943" cy="2360474"/>
          </a:xfrm>
          <a:prstGeom prst="rect">
            <a:avLst/>
          </a:prstGeom>
        </p:spPr>
      </p:pic>
      <p:pic>
        <p:nvPicPr>
          <p:cNvPr id="9" name="Picture 8">
            <a:extLst>
              <a:ext uri="{FF2B5EF4-FFF2-40B4-BE49-F238E27FC236}">
                <a16:creationId xmlns:a16="http://schemas.microsoft.com/office/drawing/2014/main" id="{D436CA6C-0F37-ED7F-E9A9-75ECBBF3A80C}"/>
              </a:ext>
            </a:extLst>
          </p:cNvPr>
          <p:cNvPicPr>
            <a:picLocks noChangeAspect="1"/>
          </p:cNvPicPr>
          <p:nvPr/>
        </p:nvPicPr>
        <p:blipFill rotWithShape="1">
          <a:blip r:embed="rId4"/>
          <a:srcRect r="6276"/>
          <a:stretch/>
        </p:blipFill>
        <p:spPr>
          <a:xfrm>
            <a:off x="7549242" y="5257800"/>
            <a:ext cx="4648200" cy="856289"/>
          </a:xfrm>
          <a:prstGeom prst="rect">
            <a:avLst/>
          </a:prstGeom>
        </p:spPr>
      </p:pic>
      <p:sp>
        <p:nvSpPr>
          <p:cNvPr id="11" name="TextBox 10">
            <a:extLst>
              <a:ext uri="{FF2B5EF4-FFF2-40B4-BE49-F238E27FC236}">
                <a16:creationId xmlns:a16="http://schemas.microsoft.com/office/drawing/2014/main" id="{6F2ED6C4-345F-9F72-5C2F-77A17D1A5D6F}"/>
              </a:ext>
            </a:extLst>
          </p:cNvPr>
          <p:cNvSpPr txBox="1"/>
          <p:nvPr/>
        </p:nvSpPr>
        <p:spPr>
          <a:xfrm>
            <a:off x="-12246" y="3928018"/>
            <a:ext cx="4060369" cy="2031325"/>
          </a:xfrm>
          <a:prstGeom prst="rect">
            <a:avLst/>
          </a:prstGeom>
          <a:noFill/>
        </p:spPr>
        <p:txBody>
          <a:bodyPr wrap="square">
            <a:spAutoFit/>
          </a:bodyPr>
          <a:lstStyle/>
          <a:p>
            <a:pPr algn="just"/>
            <a:r>
              <a:rPr lang="en-US" b="0" i="0" dirty="0">
                <a:solidFill>
                  <a:srgbClr val="0D0D0D"/>
                </a:solidFill>
                <a:effectLst/>
                <a:highlight>
                  <a:srgbClr val="FFFFFF"/>
                </a:highlight>
                <a:latin typeface="Söhne"/>
              </a:rPr>
              <a:t>A confusion matrix is a table that is often used to describe the performance of a classification model on a set of test data for which the true values are known. It's a matrix with rows representing the actual classes and columns representing the predicted classes.</a:t>
            </a:r>
            <a:endParaRPr lang="en-IN" dirty="0"/>
          </a:p>
        </p:txBody>
      </p:sp>
      <p:sp>
        <p:nvSpPr>
          <p:cNvPr id="13" name="TextBox 12">
            <a:extLst>
              <a:ext uri="{FF2B5EF4-FFF2-40B4-BE49-F238E27FC236}">
                <a16:creationId xmlns:a16="http://schemas.microsoft.com/office/drawing/2014/main" id="{09670782-5055-9159-AD80-9477FAA97607}"/>
              </a:ext>
            </a:extLst>
          </p:cNvPr>
          <p:cNvSpPr txBox="1"/>
          <p:nvPr/>
        </p:nvSpPr>
        <p:spPr>
          <a:xfrm>
            <a:off x="4223655" y="3539652"/>
            <a:ext cx="3325587" cy="2585323"/>
          </a:xfrm>
          <a:prstGeom prst="rect">
            <a:avLst/>
          </a:prstGeom>
          <a:noFill/>
        </p:spPr>
        <p:txBody>
          <a:bodyPr wrap="square">
            <a:spAutoFit/>
          </a:bodyPr>
          <a:lstStyle/>
          <a:p>
            <a:pPr algn="just"/>
            <a:r>
              <a:rPr lang="en-US" b="0" i="0" dirty="0">
                <a:solidFill>
                  <a:srgbClr val="0D0D0D"/>
                </a:solidFill>
                <a:effectLst/>
                <a:highlight>
                  <a:srgbClr val="FFFFFF"/>
                </a:highlight>
                <a:latin typeface="Söhne"/>
              </a:rPr>
              <a:t>These metrics provide different perspectives on the performance of the </a:t>
            </a:r>
            <a:r>
              <a:rPr lang="en-US" dirty="0">
                <a:solidFill>
                  <a:srgbClr val="0D0D0D"/>
                </a:solidFill>
                <a:highlight>
                  <a:srgbClr val="FFFFFF"/>
                </a:highlight>
                <a:latin typeface="Söhne"/>
              </a:rPr>
              <a:t>model</a:t>
            </a:r>
            <a:r>
              <a:rPr lang="en-US" b="0" i="0" dirty="0">
                <a:solidFill>
                  <a:srgbClr val="0D0D0D"/>
                </a:solidFill>
                <a:effectLst/>
                <a:highlight>
                  <a:srgbClr val="FFFFFF"/>
                </a:highlight>
                <a:latin typeface="Söhne"/>
              </a:rPr>
              <a:t>. While accuracy gives an overall idea of how well the model is performing, precision and recall are especially useful when the cost of false positives and false negatives are significantly different.</a:t>
            </a:r>
            <a:endParaRPr lang="en-IN" dirty="0"/>
          </a:p>
        </p:txBody>
      </p:sp>
    </p:spTree>
    <p:extLst>
      <p:ext uri="{BB962C8B-B14F-4D97-AF65-F5344CB8AC3E}">
        <p14:creationId xmlns:p14="http://schemas.microsoft.com/office/powerpoint/2010/main" val="3804048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1E34129-5E07-B691-6200-B2814218989C}"/>
              </a:ext>
            </a:extLst>
          </p:cNvPr>
          <p:cNvSpPr txBox="1"/>
          <p:nvPr/>
        </p:nvSpPr>
        <p:spPr>
          <a:xfrm>
            <a:off x="1066800" y="228600"/>
            <a:ext cx="6100232" cy="646331"/>
          </a:xfrm>
          <a:prstGeom prst="rect">
            <a:avLst/>
          </a:prstGeom>
          <a:noFill/>
        </p:spPr>
        <p:txBody>
          <a:bodyPr wrap="square">
            <a:spAutoFit/>
          </a:bodyPr>
          <a:lstStyle/>
          <a:p>
            <a:r>
              <a:rPr lang="en-IN" sz="3600" b="1" i="1" dirty="0"/>
              <a:t>Result </a:t>
            </a:r>
            <a:r>
              <a:rPr lang="en-IN" b="1" i="1" dirty="0"/>
              <a:t> </a:t>
            </a:r>
            <a:r>
              <a:rPr lang="en-IN" sz="1800" b="1" i="1" dirty="0"/>
              <a:t> </a:t>
            </a:r>
            <a:endParaRPr lang="en-IN" sz="1800" dirty="0"/>
          </a:p>
        </p:txBody>
      </p:sp>
      <p:graphicFrame>
        <p:nvGraphicFramePr>
          <p:cNvPr id="5" name="Table 4">
            <a:extLst>
              <a:ext uri="{FF2B5EF4-FFF2-40B4-BE49-F238E27FC236}">
                <a16:creationId xmlns:a16="http://schemas.microsoft.com/office/drawing/2014/main" id="{492FC6F0-AD2F-98FD-7C1C-70CF8A94DEDF}"/>
              </a:ext>
            </a:extLst>
          </p:cNvPr>
          <p:cNvGraphicFramePr>
            <a:graphicFrameLocks noGrp="1"/>
          </p:cNvGraphicFramePr>
          <p:nvPr>
            <p:extLst>
              <p:ext uri="{D42A27DB-BD31-4B8C-83A1-F6EECF244321}">
                <p14:modId xmlns:p14="http://schemas.microsoft.com/office/powerpoint/2010/main" val="2337163915"/>
              </p:ext>
            </p:extLst>
          </p:nvPr>
        </p:nvGraphicFramePr>
        <p:xfrm>
          <a:off x="228600" y="1563469"/>
          <a:ext cx="3124200" cy="1524001"/>
        </p:xfrm>
        <a:graphic>
          <a:graphicData uri="http://schemas.openxmlformats.org/drawingml/2006/table">
            <a:tbl>
              <a:tblPr firstRow="1" firstCol="1" bandRow="1">
                <a:tableStyleId>{5C22544A-7EE6-4342-B048-85BDC9FD1C3A}</a:tableStyleId>
              </a:tblPr>
              <a:tblGrid>
                <a:gridCol w="3124200">
                  <a:extLst>
                    <a:ext uri="{9D8B030D-6E8A-4147-A177-3AD203B41FA5}">
                      <a16:colId xmlns:a16="http://schemas.microsoft.com/office/drawing/2014/main" val="1275158810"/>
                    </a:ext>
                  </a:extLst>
                </a:gridCol>
              </a:tblGrid>
              <a:tr h="439645">
                <a:tc>
                  <a:txBody>
                    <a:bodyPr/>
                    <a:lstStyle/>
                    <a:p>
                      <a:pPr algn="ctr"/>
                      <a:r>
                        <a:rPr lang="en-IN" sz="1000" kern="100" dirty="0">
                          <a:effectLst/>
                        </a:rPr>
                        <a:t>Based on the user input data provided</a:t>
                      </a:r>
                    </a:p>
                    <a:p>
                      <a:pPr algn="ctr"/>
                      <a:r>
                        <a:rPr lang="en-IN" sz="1000" kern="100" dirty="0">
                          <a:effectLst/>
                        </a:rPr>
                        <a:t> </a:t>
                      </a:r>
                      <a:endParaRPr lang="en-IN" sz="10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79227050"/>
                  </a:ext>
                </a:extLst>
              </a:tr>
              <a:tr h="219046">
                <a:tc>
                  <a:txBody>
                    <a:bodyPr/>
                    <a:lstStyle/>
                    <a:p>
                      <a:pPr algn="ctr"/>
                      <a:r>
                        <a:rPr lang="en-IN" sz="1000" kern="100">
                          <a:effectLst/>
                        </a:rPr>
                        <a:t>Gender:   Female</a:t>
                      </a:r>
                      <a:endParaRPr lang="en-IN" sz="1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82194546"/>
                  </a:ext>
                </a:extLst>
              </a:tr>
              <a:tr h="219046">
                <a:tc>
                  <a:txBody>
                    <a:bodyPr/>
                    <a:lstStyle/>
                    <a:p>
                      <a:pPr algn="ctr"/>
                      <a:r>
                        <a:rPr lang="en-IN" sz="1000" kern="100">
                          <a:effectLst/>
                        </a:rPr>
                        <a:t>Apparel:    All-Body</a:t>
                      </a:r>
                      <a:endParaRPr lang="en-IN" sz="1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60107012"/>
                  </a:ext>
                </a:extLst>
              </a:tr>
              <a:tr h="219046">
                <a:tc>
                  <a:txBody>
                    <a:bodyPr/>
                    <a:lstStyle/>
                    <a:p>
                      <a:pPr algn="ctr"/>
                      <a:r>
                        <a:rPr lang="en-IN" sz="1000" kern="100">
                          <a:effectLst/>
                        </a:rPr>
                        <a:t>Sub-category:  Ethnic Wear</a:t>
                      </a:r>
                      <a:endParaRPr lang="en-IN" sz="1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08901420"/>
                  </a:ext>
                </a:extLst>
              </a:tr>
              <a:tr h="219046">
                <a:tc>
                  <a:txBody>
                    <a:bodyPr/>
                    <a:lstStyle/>
                    <a:p>
                      <a:pPr algn="ctr"/>
                      <a:r>
                        <a:rPr lang="en-IN" sz="1000" kern="100">
                          <a:effectLst/>
                        </a:rPr>
                        <a:t>Occasion:    Festivals</a:t>
                      </a:r>
                      <a:endParaRPr lang="en-IN" sz="1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23840452"/>
                  </a:ext>
                </a:extLst>
              </a:tr>
              <a:tr h="208172">
                <a:tc>
                  <a:txBody>
                    <a:bodyPr/>
                    <a:lstStyle/>
                    <a:p>
                      <a:pPr algn="ctr"/>
                      <a:r>
                        <a:rPr lang="en-IN" sz="1000" kern="100" dirty="0">
                          <a:effectLst/>
                        </a:rPr>
                        <a:t>Body Type:   Hourglass</a:t>
                      </a:r>
                      <a:endParaRPr lang="en-IN" sz="10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77276030"/>
                  </a:ext>
                </a:extLst>
              </a:tr>
            </a:tbl>
          </a:graphicData>
        </a:graphic>
      </p:graphicFrame>
      <p:sp>
        <p:nvSpPr>
          <p:cNvPr id="7" name="TextBox 6">
            <a:extLst>
              <a:ext uri="{FF2B5EF4-FFF2-40B4-BE49-F238E27FC236}">
                <a16:creationId xmlns:a16="http://schemas.microsoft.com/office/drawing/2014/main" id="{526D55BD-DD38-E0C1-1D2A-844A14C8F3B3}"/>
              </a:ext>
            </a:extLst>
          </p:cNvPr>
          <p:cNvSpPr txBox="1"/>
          <p:nvPr/>
        </p:nvSpPr>
        <p:spPr>
          <a:xfrm>
            <a:off x="381000" y="1059934"/>
            <a:ext cx="1902883" cy="369332"/>
          </a:xfrm>
          <a:prstGeom prst="rect">
            <a:avLst/>
          </a:prstGeom>
          <a:noFill/>
        </p:spPr>
        <p:txBody>
          <a:bodyPr wrap="square">
            <a:spAutoFit/>
          </a:bodyPr>
          <a:lstStyle/>
          <a:p>
            <a:r>
              <a:rPr lang="en-IN" b="1" i="1" dirty="0"/>
              <a:t>Input from user </a:t>
            </a:r>
            <a:r>
              <a:rPr lang="en-IN" sz="1800" b="1" i="1" dirty="0"/>
              <a:t> </a:t>
            </a:r>
            <a:endParaRPr lang="en-IN" sz="1800" dirty="0"/>
          </a:p>
        </p:txBody>
      </p:sp>
      <p:sp>
        <p:nvSpPr>
          <p:cNvPr id="9" name="TextBox 8">
            <a:extLst>
              <a:ext uri="{FF2B5EF4-FFF2-40B4-BE49-F238E27FC236}">
                <a16:creationId xmlns:a16="http://schemas.microsoft.com/office/drawing/2014/main" id="{BB069DBD-F56A-8257-56BA-08E96CDEAD07}"/>
              </a:ext>
            </a:extLst>
          </p:cNvPr>
          <p:cNvSpPr txBox="1"/>
          <p:nvPr/>
        </p:nvSpPr>
        <p:spPr>
          <a:xfrm>
            <a:off x="0" y="3087470"/>
            <a:ext cx="6324599" cy="2800767"/>
          </a:xfrm>
          <a:prstGeom prst="rect">
            <a:avLst/>
          </a:prstGeom>
          <a:noFill/>
        </p:spPr>
        <p:txBody>
          <a:bodyPr wrap="square">
            <a:spAutoFit/>
          </a:bodyPr>
          <a:lstStyle/>
          <a:p>
            <a:pPr algn="just"/>
            <a:r>
              <a:rPr lang="en-US" sz="1600" dirty="0">
                <a:effectLst/>
                <a:latin typeface="Times New Roman" panose="02020603050405020304" pitchFamily="18" charset="0"/>
                <a:ea typeface="Times New Roman" panose="02020603050405020304" pitchFamily="18" charset="0"/>
              </a:rPr>
              <a:t>Given the user's taste for Ethnic Wear, reasonable recommendations would include apparel products classed as Ethnic Wear that are ideal for festivals and the Spring season.</a:t>
            </a:r>
            <a:endParaRPr lang="en-IN" sz="1600" dirty="0">
              <a:effectLst/>
              <a:latin typeface="Times New Roman" panose="02020603050405020304" pitchFamily="18" charset="0"/>
              <a:ea typeface="SimSun" panose="02010600030101010101" pitchFamily="2" charset="-122"/>
            </a:endParaRPr>
          </a:p>
          <a:p>
            <a:pPr algn="just"/>
            <a:r>
              <a:rPr lang="en-US" sz="1600" dirty="0">
                <a:effectLst/>
                <a:latin typeface="Times New Roman" panose="02020603050405020304" pitchFamily="18" charset="0"/>
                <a:ea typeface="Times New Roman" panose="02020603050405020304" pitchFamily="18" charset="0"/>
              </a:rPr>
              <a:t>These suggestions could include classic ethnic costumes, sarees, salwar suits, lehengas, or fusion outfits made for special events. Furthermore, the system would take into account the user's body type (Hourglass) when recommending styles and fits that compliment and improve their shape.</a:t>
            </a:r>
            <a:endParaRPr lang="en-IN" sz="1600" dirty="0">
              <a:effectLst/>
              <a:latin typeface="Times New Roman" panose="02020603050405020304" pitchFamily="18" charset="0"/>
              <a:ea typeface="SimSun" panose="02010600030101010101" pitchFamily="2" charset="-122"/>
            </a:endParaRPr>
          </a:p>
          <a:p>
            <a:pPr algn="just"/>
            <a:r>
              <a:rPr lang="en-US" sz="1600" dirty="0">
                <a:effectLst/>
                <a:latin typeface="Times New Roman" panose="02020603050405020304" pitchFamily="18" charset="0"/>
                <a:ea typeface="Times New Roman" panose="02020603050405020304" pitchFamily="18" charset="0"/>
              </a:rPr>
              <a:t>     The recommendations offered to the user would emphasize fashion goods that match their likes and wants, resulting in a personalized and relevant purchasing experience tailored to their individual style and requirements.</a:t>
            </a:r>
            <a:endParaRPr lang="en-IN" sz="1600" dirty="0">
              <a:effectLst/>
              <a:latin typeface="Times New Roman" panose="02020603050405020304" pitchFamily="18" charset="0"/>
              <a:ea typeface="SimSun" panose="02010600030101010101" pitchFamily="2" charset="-122"/>
            </a:endParaRPr>
          </a:p>
        </p:txBody>
      </p:sp>
      <p:cxnSp>
        <p:nvCxnSpPr>
          <p:cNvPr id="12" name="Straight Arrow Connector 11">
            <a:extLst>
              <a:ext uri="{FF2B5EF4-FFF2-40B4-BE49-F238E27FC236}">
                <a16:creationId xmlns:a16="http://schemas.microsoft.com/office/drawing/2014/main" id="{65CB2D94-DE40-0562-3D75-E7F2DE1E69F8}"/>
              </a:ext>
            </a:extLst>
          </p:cNvPr>
          <p:cNvCxnSpPr/>
          <p:nvPr/>
        </p:nvCxnSpPr>
        <p:spPr>
          <a:xfrm>
            <a:off x="4495800" y="2325469"/>
            <a:ext cx="1752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CD94F66-0FDD-28EB-F9E1-985BC701521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758" t="2911" r="7154" b="16251"/>
          <a:stretch/>
        </p:blipFill>
        <p:spPr bwMode="auto">
          <a:xfrm>
            <a:off x="6934200" y="842274"/>
            <a:ext cx="4724399" cy="472830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20007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386AA4-3136-5774-DEFF-C2805AC03FEA}"/>
              </a:ext>
            </a:extLst>
          </p:cNvPr>
          <p:cNvSpPr txBox="1"/>
          <p:nvPr/>
        </p:nvSpPr>
        <p:spPr>
          <a:xfrm>
            <a:off x="1676400" y="228600"/>
            <a:ext cx="6101442" cy="830997"/>
          </a:xfrm>
          <a:prstGeom prst="rect">
            <a:avLst/>
          </a:prstGeom>
          <a:noFill/>
        </p:spPr>
        <p:txBody>
          <a:bodyPr wrap="square">
            <a:spAutoFit/>
          </a:bodyPr>
          <a:lstStyle/>
          <a:p>
            <a:r>
              <a:rPr lang="en-IN" sz="4800" b="1" i="1" dirty="0"/>
              <a:t>DEPLOYMENT</a:t>
            </a:r>
            <a:r>
              <a:rPr lang="en-IN" sz="1800" b="1" i="1" dirty="0"/>
              <a:t> </a:t>
            </a:r>
            <a:endParaRPr lang="en-IN" sz="1800" dirty="0"/>
          </a:p>
        </p:txBody>
      </p:sp>
      <p:sp>
        <p:nvSpPr>
          <p:cNvPr id="5" name="TextBox 4">
            <a:extLst>
              <a:ext uri="{FF2B5EF4-FFF2-40B4-BE49-F238E27FC236}">
                <a16:creationId xmlns:a16="http://schemas.microsoft.com/office/drawing/2014/main" id="{148C5DA1-B55E-F2AA-A8D8-E4A1A7519A59}"/>
              </a:ext>
            </a:extLst>
          </p:cNvPr>
          <p:cNvSpPr txBox="1"/>
          <p:nvPr/>
        </p:nvSpPr>
        <p:spPr>
          <a:xfrm>
            <a:off x="228600" y="1509027"/>
            <a:ext cx="6101442" cy="4031873"/>
          </a:xfrm>
          <a:prstGeom prst="rect">
            <a:avLst/>
          </a:prstGeom>
          <a:noFill/>
        </p:spPr>
        <p:txBody>
          <a:bodyPr wrap="square">
            <a:spAutoFit/>
          </a:bodyPr>
          <a:lstStyle/>
          <a:p>
            <a:pPr algn="just"/>
            <a:r>
              <a:rPr lang="en-US" sz="1600" dirty="0">
                <a:effectLst/>
                <a:latin typeface="Times New Roman" panose="02020603050405020304" pitchFamily="18" charset="0"/>
                <a:ea typeface="Times New Roman" panose="02020603050405020304" pitchFamily="18" charset="0"/>
              </a:rPr>
              <a:t>The deployment of Random Forest-based smart fashion recommendation system on stream lit is seamlessly integrated strong machine learning algorithms with an easy user experience.</a:t>
            </a:r>
            <a:r>
              <a:rPr lang="en-US" sz="1600" dirty="0">
                <a:effectLst/>
                <a:latin typeface="Times New Roman" panose="02020603050405020304" pitchFamily="18" charset="0"/>
                <a:ea typeface="SimSun" panose="02010600030101010101" pitchFamily="2" charset="-122"/>
              </a:rPr>
              <a:t> </a:t>
            </a:r>
            <a:r>
              <a:rPr lang="en-US" sz="1600" dirty="0">
                <a:effectLst/>
                <a:latin typeface="Times New Roman" panose="02020603050405020304" pitchFamily="18" charset="0"/>
                <a:ea typeface="Times New Roman" panose="02020603050405020304" pitchFamily="18" charset="0"/>
              </a:rPr>
              <a:t> Utilized Stream lit, a Python framework for creating interactive web apps for machine learning and data science projects, to convert machine learning model into a web application that could be accessed by a wider audience. Also included other libraries needed for the model interpretation and data preprocessing. Once the configuration was complete, use Render's user-friendly web interface to deploy Stream lit app. The requirements were automatically detected by Render. txt file and set up the required runtime environment with Python and the required dependencies. After that, we released our Stream lit app to a cloud infrastructure that could grow with us, enabling users all over the world to use it. In conclusion, people can now easily and conveniently interact with our machine learning model by downloading it as a stream lit app on Render.</a:t>
            </a:r>
            <a:endParaRPr lang="en-IN" sz="1600" dirty="0">
              <a:effectLst/>
              <a:latin typeface="Times New Roman" panose="02020603050405020304" pitchFamily="18" charset="0"/>
              <a:ea typeface="SimSun" panose="02010600030101010101" pitchFamily="2" charset="-122"/>
            </a:endParaRPr>
          </a:p>
        </p:txBody>
      </p:sp>
      <p:pic>
        <p:nvPicPr>
          <p:cNvPr id="6" name="Picture 5">
            <a:extLst>
              <a:ext uri="{FF2B5EF4-FFF2-40B4-BE49-F238E27FC236}">
                <a16:creationId xmlns:a16="http://schemas.microsoft.com/office/drawing/2014/main" id="{3DA14227-67FF-A681-96CE-634A6D0B9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9400" y="1219200"/>
            <a:ext cx="5562600" cy="4953714"/>
          </a:xfrm>
          <a:prstGeom prst="rect">
            <a:avLst/>
          </a:prstGeom>
        </p:spPr>
      </p:pic>
    </p:spTree>
    <p:extLst>
      <p:ext uri="{BB962C8B-B14F-4D97-AF65-F5344CB8AC3E}">
        <p14:creationId xmlns:p14="http://schemas.microsoft.com/office/powerpoint/2010/main" val="1982373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305F6-CA60-0108-547F-AB386B0F9860}"/>
              </a:ext>
            </a:extLst>
          </p:cNvPr>
          <p:cNvSpPr>
            <a:spLocks noGrp="1"/>
          </p:cNvSpPr>
          <p:nvPr>
            <p:ph type="title"/>
          </p:nvPr>
        </p:nvSpPr>
        <p:spPr/>
        <p:txBody>
          <a:bodyPr>
            <a:normAutofit/>
          </a:bodyPr>
          <a:lstStyle/>
          <a:p>
            <a:r>
              <a:rPr lang="en-IN" sz="4000" b="1" dirty="0"/>
              <a:t>CONCLUSION</a:t>
            </a:r>
          </a:p>
        </p:txBody>
      </p:sp>
      <p:pic>
        <p:nvPicPr>
          <p:cNvPr id="3" name="Picture 2">
            <a:extLst>
              <a:ext uri="{FF2B5EF4-FFF2-40B4-BE49-F238E27FC236}">
                <a16:creationId xmlns:a16="http://schemas.microsoft.com/office/drawing/2014/main" id="{9E291650-61C0-52B8-26E3-945AAD383F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1" y="2002560"/>
            <a:ext cx="4953000" cy="4109358"/>
          </a:xfrm>
          <a:prstGeom prst="rect">
            <a:avLst/>
          </a:prstGeom>
        </p:spPr>
      </p:pic>
      <p:sp>
        <p:nvSpPr>
          <p:cNvPr id="5" name="TextBox 4">
            <a:extLst>
              <a:ext uri="{FF2B5EF4-FFF2-40B4-BE49-F238E27FC236}">
                <a16:creationId xmlns:a16="http://schemas.microsoft.com/office/drawing/2014/main" id="{4F723D6A-B8EE-5872-3177-5CAA9414DF4B}"/>
              </a:ext>
            </a:extLst>
          </p:cNvPr>
          <p:cNvSpPr txBox="1"/>
          <p:nvPr/>
        </p:nvSpPr>
        <p:spPr>
          <a:xfrm>
            <a:off x="5909328" y="1619848"/>
            <a:ext cx="6282672" cy="4247317"/>
          </a:xfrm>
          <a:prstGeom prst="rect">
            <a:avLst/>
          </a:prstGeom>
          <a:noFill/>
        </p:spPr>
        <p:txBody>
          <a:bodyPr wrap="square">
            <a:spAutoFit/>
          </a:bodyPr>
          <a:lstStyle/>
          <a:p>
            <a:pPr algn="just"/>
            <a:r>
              <a:rPr lang="en-US" sz="1800" dirty="0">
                <a:effectLst/>
                <a:latin typeface="Times New Roman" panose="02020603050405020304" pitchFamily="18" charset="0"/>
                <a:ea typeface="SimSun" panose="02010600030101010101" pitchFamily="2" charset="-122"/>
              </a:rPr>
              <a:t>In conclusion, a smart fashion recommender model is built after trying out different machine learning algorithms</a:t>
            </a:r>
            <a:r>
              <a:rPr lang="en-US" sz="1800" dirty="0">
                <a:effectLst/>
                <a:latin typeface="NimbusRomNo9L-Regu"/>
                <a:ea typeface="SimSun" panose="02010600030101010101" pitchFamily="2" charset="-122"/>
                <a:cs typeface="NimbusRomNo9L-Regu"/>
              </a:rPr>
              <a:t>.</a:t>
            </a:r>
            <a:r>
              <a:rPr lang="en-US" sz="1800" dirty="0">
                <a:effectLst/>
                <a:latin typeface="Times New Roman" panose="02020603050405020304" pitchFamily="18" charset="0"/>
                <a:ea typeface="SimSun" panose="02010600030101010101" pitchFamily="2" charset="-122"/>
              </a:rPr>
              <a:t> Random Forest Algorithm plays a crucial role in this recommendation system by </a:t>
            </a:r>
            <a:r>
              <a:rPr lang="en-US" sz="1800" dirty="0">
                <a:effectLst/>
                <a:latin typeface="Times New Roman" panose="02020603050405020304" pitchFamily="18" charset="0"/>
                <a:ea typeface="Times New Roman" panose="02020603050405020304" pitchFamily="18" charset="0"/>
              </a:rPr>
              <a:t>providing the finest potential clothing to those seeking fashion suggestions in accordance with their sense of style with an accuracy of nearly </a:t>
            </a:r>
            <a:r>
              <a:rPr lang="en-US" b="1" dirty="0">
                <a:solidFill>
                  <a:srgbClr val="0D0D0D"/>
                </a:solidFill>
                <a:highlight>
                  <a:srgbClr val="FFFFFF"/>
                </a:highlight>
                <a:latin typeface="Times New Roman" panose="02020603050405020304" pitchFamily="18" charset="0"/>
                <a:ea typeface="SimSun" panose="02010600030101010101" pitchFamily="2" charset="-122"/>
              </a:rPr>
              <a:t>84.28%</a:t>
            </a:r>
            <a:r>
              <a:rPr lang="en-US" sz="1800" b="1"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However, this accuracy keeps changing as we are training a huge dataset and takes time to provide the desired result. </a:t>
            </a:r>
            <a:r>
              <a:rPr lang="en-IN" sz="1800" dirty="0">
                <a:effectLst/>
                <a:latin typeface="Times New Roman" panose="02020603050405020304" pitchFamily="18" charset="0"/>
                <a:ea typeface="Times New Roman" panose="02020603050405020304" pitchFamily="18" charset="0"/>
              </a:rPr>
              <a:t>The Random Forest Classifier performs pretty well overall; but further study and even model adjustment could enhance its accuracy, particularly in classes with lower performance</a:t>
            </a:r>
            <a:r>
              <a:rPr lang="en-IN" dirty="0">
                <a:latin typeface="Times New Roman" panose="02020603050405020304" pitchFamily="18" charset="0"/>
                <a:ea typeface="Times New Roman" panose="02020603050405020304" pitchFamily="18" charset="0"/>
              </a:rPr>
              <a:t> </a:t>
            </a:r>
            <a:r>
              <a:rPr lang="en-IN" sz="1800" dirty="0">
                <a:effectLst/>
                <a:latin typeface="Times New Roman" panose="02020603050405020304" pitchFamily="18" charset="0"/>
                <a:ea typeface="Times New Roman" panose="02020603050405020304" pitchFamily="18" charset="0"/>
              </a:rPr>
              <a:t>metrics. While it excelled in a few of categories with great precision and recall, it sometimes performed poorly in others. </a:t>
            </a:r>
            <a:r>
              <a:rPr lang="en-US" sz="1800" dirty="0">
                <a:effectLst/>
                <a:latin typeface="Times New Roman" panose="02020603050405020304" pitchFamily="18" charset="0"/>
                <a:ea typeface="Times New Roman" panose="02020603050405020304" pitchFamily="18" charset="0"/>
              </a:rPr>
              <a:t>However,</a:t>
            </a:r>
            <a:r>
              <a:rPr lang="en-US" sz="1800" dirty="0">
                <a:effectLst/>
                <a:latin typeface="Times New Roman" panose="02020603050405020304" pitchFamily="18" charset="0"/>
                <a:ea typeface="SimSun" panose="02010600030101010101" pitchFamily="2" charset="-122"/>
              </a:rPr>
              <a:t> </a:t>
            </a:r>
            <a:r>
              <a:rPr lang="en-IN" sz="1800" dirty="0">
                <a:effectLst/>
                <a:latin typeface="Times New Roman" panose="02020603050405020304" pitchFamily="18" charset="0"/>
                <a:ea typeface="Times New Roman" panose="02020603050405020304" pitchFamily="18" charset="0"/>
              </a:rPr>
              <a:t>the system does an outstanding job in creating a fashion sense in its users and is able to provide the best recommendations based on the user's clothing.  </a:t>
            </a:r>
            <a:endParaRPr lang="en-IN" dirty="0"/>
          </a:p>
        </p:txBody>
      </p:sp>
    </p:spTree>
    <p:extLst>
      <p:ext uri="{BB962C8B-B14F-4D97-AF65-F5344CB8AC3E}">
        <p14:creationId xmlns:p14="http://schemas.microsoft.com/office/powerpoint/2010/main" val="365637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EE3C5A-B758-12FF-F132-59C3D058B07E}"/>
              </a:ext>
            </a:extLst>
          </p:cNvPr>
          <p:cNvSpPr>
            <a:spLocks noGrp="1"/>
          </p:cNvSpPr>
          <p:nvPr>
            <p:ph type="title"/>
          </p:nvPr>
        </p:nvSpPr>
        <p:spPr/>
        <p:txBody>
          <a:bodyPr>
            <a:normAutofit/>
          </a:bodyPr>
          <a:lstStyle/>
          <a:p>
            <a:r>
              <a:rPr lang="en-IN" sz="4400" b="1" dirty="0"/>
              <a:t>FUTURE SCOPE </a:t>
            </a:r>
          </a:p>
        </p:txBody>
      </p:sp>
      <p:sp>
        <p:nvSpPr>
          <p:cNvPr id="6" name="TextBox 5">
            <a:extLst>
              <a:ext uri="{FF2B5EF4-FFF2-40B4-BE49-F238E27FC236}">
                <a16:creationId xmlns:a16="http://schemas.microsoft.com/office/drawing/2014/main" id="{E45880F1-CA6A-4661-00DE-E582257867A9}"/>
              </a:ext>
            </a:extLst>
          </p:cNvPr>
          <p:cNvSpPr txBox="1"/>
          <p:nvPr/>
        </p:nvSpPr>
        <p:spPr>
          <a:xfrm>
            <a:off x="762000" y="2024330"/>
            <a:ext cx="5867400" cy="3139321"/>
          </a:xfrm>
          <a:prstGeom prst="rect">
            <a:avLst/>
          </a:prstGeom>
          <a:noFill/>
        </p:spPr>
        <p:txBody>
          <a:bodyPr wrap="square">
            <a:spAutoFit/>
          </a:bodyPr>
          <a:lstStyle/>
          <a:p>
            <a:pPr algn="just"/>
            <a:r>
              <a:rPr lang="en-US" sz="1800" dirty="0">
                <a:effectLst/>
                <a:latin typeface="Times New Roman" panose="02020603050405020304" pitchFamily="18" charset="0"/>
                <a:ea typeface="Times New Roman" panose="02020603050405020304" pitchFamily="18" charset="0"/>
              </a:rPr>
              <a:t>   The future of random forest-based fashion recommendation systems looks promising. One technique is to mix cutting-edge features such image embeddings generated by deep learning models trained on fashion images. Using these intricate visual representations, recommendations can become more subtle and visually appealing. Furthermore, hybrid models that integrate Random Forests with other techniques, such as deep learning or reinforcement learning, demonstrate promise. Such combinations could benefit from Random Forests' interpretability while also accessing the intricate patterns and context inherent in more complex models. </a:t>
            </a:r>
            <a:endParaRPr lang="en-IN" dirty="0"/>
          </a:p>
        </p:txBody>
      </p:sp>
      <p:pic>
        <p:nvPicPr>
          <p:cNvPr id="10" name="Picture 9">
            <a:extLst>
              <a:ext uri="{FF2B5EF4-FFF2-40B4-BE49-F238E27FC236}">
                <a16:creationId xmlns:a16="http://schemas.microsoft.com/office/drawing/2014/main" id="{EDFF88D1-82AE-3893-4D7F-FCCD3C04D628}"/>
              </a:ext>
            </a:extLst>
          </p:cNvPr>
          <p:cNvPicPr>
            <a:picLocks noChangeAspect="1"/>
          </p:cNvPicPr>
          <p:nvPr/>
        </p:nvPicPr>
        <p:blipFill rotWithShape="1">
          <a:blip r:embed="rId2">
            <a:extLst>
              <a:ext uri="{28A0092B-C50C-407E-A947-70E740481C1C}">
                <a14:useLocalDpi xmlns:a14="http://schemas.microsoft.com/office/drawing/2010/main" val="0"/>
              </a:ext>
            </a:extLst>
          </a:blip>
          <a:srcRect t="24369" b="9244"/>
          <a:stretch/>
        </p:blipFill>
        <p:spPr>
          <a:xfrm>
            <a:off x="7239000" y="1022652"/>
            <a:ext cx="4953000" cy="5142676"/>
          </a:xfrm>
          <a:prstGeom prst="rect">
            <a:avLst/>
          </a:prstGeom>
        </p:spPr>
      </p:pic>
    </p:spTree>
    <p:extLst>
      <p:ext uri="{BB962C8B-B14F-4D97-AF65-F5344CB8AC3E}">
        <p14:creationId xmlns:p14="http://schemas.microsoft.com/office/powerpoint/2010/main" val="1375617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6383" y="453339"/>
            <a:ext cx="2463165" cy="697230"/>
          </a:xfrm>
          <a:prstGeom prst="rect">
            <a:avLst/>
          </a:prstGeom>
        </p:spPr>
        <p:txBody>
          <a:bodyPr vert="horz" wrap="square" lIns="0" tIns="13335" rIns="0" bIns="0" rtlCol="0">
            <a:spAutoFit/>
          </a:bodyPr>
          <a:lstStyle/>
          <a:p>
            <a:pPr>
              <a:lnSpc>
                <a:spcPct val="100000"/>
              </a:lnSpc>
              <a:spcBef>
                <a:spcPts val="105"/>
              </a:spcBef>
            </a:pPr>
            <a:r>
              <a:rPr spc="370" dirty="0"/>
              <a:t>In</a:t>
            </a:r>
            <a:r>
              <a:rPr spc="425" dirty="0"/>
              <a:t>s</a:t>
            </a:r>
            <a:r>
              <a:rPr spc="5" dirty="0"/>
              <a:t>i</a:t>
            </a:r>
            <a:r>
              <a:rPr spc="495" dirty="0"/>
              <a:t>g</a:t>
            </a:r>
            <a:r>
              <a:rPr spc="220" dirty="0"/>
              <a:t>h</a:t>
            </a:r>
            <a:r>
              <a:rPr spc="120" dirty="0"/>
              <a:t>t</a:t>
            </a:r>
            <a:r>
              <a:rPr spc="125" dirty="0"/>
              <a:t>s:</a:t>
            </a:r>
          </a:p>
        </p:txBody>
      </p:sp>
      <p:sp>
        <p:nvSpPr>
          <p:cNvPr id="16" name="object 16"/>
          <p:cNvSpPr txBox="1"/>
          <p:nvPr/>
        </p:nvSpPr>
        <p:spPr>
          <a:xfrm>
            <a:off x="615492" y="1445768"/>
            <a:ext cx="252729" cy="2232025"/>
          </a:xfrm>
          <a:prstGeom prst="rect">
            <a:avLst/>
          </a:prstGeom>
        </p:spPr>
        <p:txBody>
          <a:bodyPr vert="horz" wrap="square" lIns="0" tIns="13335" rIns="0" bIns="0" rtlCol="0">
            <a:spAutoFit/>
          </a:bodyPr>
          <a:lstStyle/>
          <a:p>
            <a:pPr marL="12700">
              <a:lnSpc>
                <a:spcPct val="100000"/>
              </a:lnSpc>
              <a:spcBef>
                <a:spcPts val="105"/>
              </a:spcBef>
            </a:pPr>
            <a:r>
              <a:rPr sz="2000" dirty="0">
                <a:latin typeface="Wingdings"/>
                <a:cs typeface="Wingdings"/>
              </a:rPr>
              <a:t></a:t>
            </a:r>
            <a:endParaRPr sz="2000">
              <a:latin typeface="Wingdings"/>
              <a:cs typeface="Wingdings"/>
            </a:endParaRPr>
          </a:p>
          <a:p>
            <a:pPr>
              <a:lnSpc>
                <a:spcPct val="100000"/>
              </a:lnSpc>
            </a:pPr>
            <a:endParaRPr sz="2200">
              <a:latin typeface="Wingdings"/>
              <a:cs typeface="Wingdings"/>
            </a:endParaRPr>
          </a:p>
          <a:p>
            <a:pPr>
              <a:lnSpc>
                <a:spcPct val="100000"/>
              </a:lnSpc>
              <a:spcBef>
                <a:spcPts val="35"/>
              </a:spcBef>
            </a:pPr>
            <a:endParaRPr sz="2350">
              <a:latin typeface="Wingdings"/>
              <a:cs typeface="Wingdings"/>
            </a:endParaRPr>
          </a:p>
          <a:p>
            <a:pPr marL="12700">
              <a:lnSpc>
                <a:spcPct val="100000"/>
              </a:lnSpc>
              <a:spcBef>
                <a:spcPts val="5"/>
              </a:spcBef>
            </a:pPr>
            <a:r>
              <a:rPr sz="2000" dirty="0">
                <a:latin typeface="Wingdings"/>
                <a:cs typeface="Wingdings"/>
              </a:rPr>
              <a:t></a:t>
            </a:r>
            <a:endParaRPr sz="2000">
              <a:latin typeface="Wingdings"/>
              <a:cs typeface="Wingdings"/>
            </a:endParaRPr>
          </a:p>
          <a:p>
            <a:pPr>
              <a:lnSpc>
                <a:spcPct val="100000"/>
              </a:lnSpc>
            </a:pPr>
            <a:endParaRPr sz="2200">
              <a:latin typeface="Wingdings"/>
              <a:cs typeface="Wingdings"/>
            </a:endParaRPr>
          </a:p>
          <a:p>
            <a:pPr>
              <a:lnSpc>
                <a:spcPct val="100000"/>
              </a:lnSpc>
              <a:spcBef>
                <a:spcPts val="25"/>
              </a:spcBef>
            </a:pPr>
            <a:endParaRPr sz="2350">
              <a:latin typeface="Wingdings"/>
              <a:cs typeface="Wingdings"/>
            </a:endParaRPr>
          </a:p>
          <a:p>
            <a:pPr marL="12700">
              <a:lnSpc>
                <a:spcPct val="100000"/>
              </a:lnSpc>
            </a:pPr>
            <a:r>
              <a:rPr sz="2000" spc="5" dirty="0">
                <a:latin typeface="Wingdings"/>
                <a:cs typeface="Wingdings"/>
              </a:rPr>
              <a:t></a:t>
            </a:r>
            <a:endParaRPr sz="2000">
              <a:latin typeface="Wingdings"/>
              <a:cs typeface="Wingdings"/>
            </a:endParaRPr>
          </a:p>
        </p:txBody>
      </p:sp>
      <p:sp>
        <p:nvSpPr>
          <p:cNvPr id="28" name="object 28"/>
          <p:cNvSpPr txBox="1"/>
          <p:nvPr/>
        </p:nvSpPr>
        <p:spPr>
          <a:xfrm>
            <a:off x="615492" y="4570298"/>
            <a:ext cx="252729" cy="1329210"/>
          </a:xfrm>
          <a:prstGeom prst="rect">
            <a:avLst/>
          </a:prstGeom>
        </p:spPr>
        <p:txBody>
          <a:bodyPr vert="horz" wrap="square" lIns="0" tIns="13335" rIns="0" bIns="0" rtlCol="0">
            <a:spAutoFit/>
          </a:bodyPr>
          <a:lstStyle/>
          <a:p>
            <a:pPr marL="12700">
              <a:lnSpc>
                <a:spcPct val="100000"/>
              </a:lnSpc>
              <a:spcBef>
                <a:spcPts val="105"/>
              </a:spcBef>
            </a:pPr>
            <a:r>
              <a:rPr sz="2000" spc="5" dirty="0">
                <a:latin typeface="Wingdings"/>
                <a:cs typeface="Wingdings"/>
              </a:rPr>
              <a:t></a:t>
            </a:r>
            <a:endParaRPr sz="2000" dirty="0">
              <a:latin typeface="Wingdings"/>
              <a:cs typeface="Wingdings"/>
            </a:endParaRPr>
          </a:p>
          <a:p>
            <a:pPr>
              <a:lnSpc>
                <a:spcPct val="100000"/>
              </a:lnSpc>
            </a:pPr>
            <a:endParaRPr sz="2200" dirty="0">
              <a:latin typeface="Wingdings"/>
              <a:cs typeface="Wingdings"/>
            </a:endParaRPr>
          </a:p>
          <a:p>
            <a:pPr>
              <a:lnSpc>
                <a:spcPct val="100000"/>
              </a:lnSpc>
              <a:spcBef>
                <a:spcPts val="40"/>
              </a:spcBef>
            </a:pPr>
            <a:endParaRPr sz="2350" dirty="0">
              <a:latin typeface="Wingdings"/>
              <a:cs typeface="Wingdings"/>
            </a:endParaRPr>
          </a:p>
          <a:p>
            <a:pPr marL="12700">
              <a:lnSpc>
                <a:spcPct val="100000"/>
              </a:lnSpc>
            </a:pPr>
            <a:endParaRPr sz="2000" dirty="0">
              <a:latin typeface="Wingdings"/>
              <a:cs typeface="Wingdings"/>
            </a:endParaRPr>
          </a:p>
        </p:txBody>
      </p:sp>
      <p:grpSp>
        <p:nvGrpSpPr>
          <p:cNvPr id="34" name="object 34"/>
          <p:cNvGrpSpPr/>
          <p:nvPr/>
        </p:nvGrpSpPr>
        <p:grpSpPr>
          <a:xfrm>
            <a:off x="6781800" y="301383"/>
            <a:ext cx="5283835" cy="5440045"/>
            <a:chOff x="6374891" y="763016"/>
            <a:chExt cx="5283835" cy="5440045"/>
          </a:xfrm>
        </p:grpSpPr>
        <p:pic>
          <p:nvPicPr>
            <p:cNvPr id="35" name="object 35"/>
            <p:cNvPicPr/>
            <p:nvPr/>
          </p:nvPicPr>
          <p:blipFill>
            <a:blip r:embed="rId2" cstate="print"/>
            <a:stretch>
              <a:fillRect/>
            </a:stretch>
          </p:blipFill>
          <p:spPr>
            <a:xfrm>
              <a:off x="6374891" y="763016"/>
              <a:ext cx="5122164" cy="5117998"/>
            </a:xfrm>
            <a:prstGeom prst="rect">
              <a:avLst/>
            </a:prstGeom>
          </p:spPr>
        </p:pic>
        <p:sp>
          <p:nvSpPr>
            <p:cNvPr id="36" name="object 36"/>
            <p:cNvSpPr/>
            <p:nvPr/>
          </p:nvSpPr>
          <p:spPr>
            <a:xfrm>
              <a:off x="9323577" y="4280916"/>
              <a:ext cx="2272030" cy="1858645"/>
            </a:xfrm>
            <a:custGeom>
              <a:avLst/>
              <a:gdLst/>
              <a:ahLst/>
              <a:cxnLst/>
              <a:rect l="l" t="t" r="r" b="b"/>
              <a:pathLst>
                <a:path w="2272029" h="1858645">
                  <a:moveTo>
                    <a:pt x="0" y="1858543"/>
                  </a:moveTo>
                  <a:lnTo>
                    <a:pt x="49262" y="1852176"/>
                  </a:lnTo>
                  <a:lnTo>
                    <a:pt x="98269" y="1844941"/>
                  </a:lnTo>
                  <a:lnTo>
                    <a:pt x="147012" y="1836844"/>
                  </a:lnTo>
                  <a:lnTo>
                    <a:pt x="195482" y="1827893"/>
                  </a:lnTo>
                  <a:lnTo>
                    <a:pt x="243671" y="1818095"/>
                  </a:lnTo>
                  <a:lnTo>
                    <a:pt x="291569" y="1807457"/>
                  </a:lnTo>
                  <a:lnTo>
                    <a:pt x="339167" y="1795987"/>
                  </a:lnTo>
                  <a:lnTo>
                    <a:pt x="386458" y="1783691"/>
                  </a:lnTo>
                  <a:lnTo>
                    <a:pt x="433432" y="1770577"/>
                  </a:lnTo>
                  <a:lnTo>
                    <a:pt x="480080" y="1756652"/>
                  </a:lnTo>
                  <a:lnTo>
                    <a:pt x="526394" y="1741923"/>
                  </a:lnTo>
                  <a:lnTo>
                    <a:pt x="572364" y="1726397"/>
                  </a:lnTo>
                  <a:lnTo>
                    <a:pt x="617982" y="1710082"/>
                  </a:lnTo>
                  <a:lnTo>
                    <a:pt x="663240" y="1692985"/>
                  </a:lnTo>
                  <a:lnTo>
                    <a:pt x="708128" y="1675113"/>
                  </a:lnTo>
                  <a:lnTo>
                    <a:pt x="752637" y="1656473"/>
                  </a:lnTo>
                  <a:lnTo>
                    <a:pt x="796759" y="1637072"/>
                  </a:lnTo>
                  <a:lnTo>
                    <a:pt x="840486" y="1616918"/>
                  </a:lnTo>
                  <a:lnTo>
                    <a:pt x="883807" y="1596018"/>
                  </a:lnTo>
                  <a:lnTo>
                    <a:pt x="926715" y="1574378"/>
                  </a:lnTo>
                  <a:lnTo>
                    <a:pt x="969200" y="1552007"/>
                  </a:lnTo>
                  <a:lnTo>
                    <a:pt x="1011254" y="1528912"/>
                  </a:lnTo>
                  <a:lnTo>
                    <a:pt x="1052868" y="1505099"/>
                  </a:lnTo>
                  <a:lnTo>
                    <a:pt x="1094034" y="1480576"/>
                  </a:lnTo>
                  <a:lnTo>
                    <a:pt x="1134741" y="1455350"/>
                  </a:lnTo>
                  <a:lnTo>
                    <a:pt x="1174983" y="1429428"/>
                  </a:lnTo>
                  <a:lnTo>
                    <a:pt x="1214749" y="1402817"/>
                  </a:lnTo>
                  <a:lnTo>
                    <a:pt x="1254031" y="1375526"/>
                  </a:lnTo>
                  <a:lnTo>
                    <a:pt x="1292820" y="1347560"/>
                  </a:lnTo>
                  <a:lnTo>
                    <a:pt x="1331108" y="1318927"/>
                  </a:lnTo>
                  <a:lnTo>
                    <a:pt x="1368885" y="1289634"/>
                  </a:lnTo>
                  <a:lnTo>
                    <a:pt x="1406143" y="1259689"/>
                  </a:lnTo>
                  <a:lnTo>
                    <a:pt x="1442874" y="1229098"/>
                  </a:lnTo>
                  <a:lnTo>
                    <a:pt x="1479067" y="1197869"/>
                  </a:lnTo>
                  <a:lnTo>
                    <a:pt x="1514715" y="1166010"/>
                  </a:lnTo>
                  <a:lnTo>
                    <a:pt x="1549809" y="1133526"/>
                  </a:lnTo>
                  <a:lnTo>
                    <a:pt x="1584339" y="1100426"/>
                  </a:lnTo>
                  <a:lnTo>
                    <a:pt x="1618298" y="1066717"/>
                  </a:lnTo>
                  <a:lnTo>
                    <a:pt x="1651675" y="1032406"/>
                  </a:lnTo>
                  <a:lnTo>
                    <a:pt x="1684464" y="997499"/>
                  </a:lnTo>
                  <a:lnTo>
                    <a:pt x="1716653" y="962005"/>
                  </a:lnTo>
                  <a:lnTo>
                    <a:pt x="1748236" y="925931"/>
                  </a:lnTo>
                  <a:lnTo>
                    <a:pt x="1779203" y="889283"/>
                  </a:lnTo>
                  <a:lnTo>
                    <a:pt x="1809545" y="852069"/>
                  </a:lnTo>
                  <a:lnTo>
                    <a:pt x="1839253" y="814296"/>
                  </a:lnTo>
                  <a:lnTo>
                    <a:pt x="1868320" y="775971"/>
                  </a:lnTo>
                  <a:lnTo>
                    <a:pt x="1896735" y="737102"/>
                  </a:lnTo>
                  <a:lnTo>
                    <a:pt x="1924490" y="697696"/>
                  </a:lnTo>
                  <a:lnTo>
                    <a:pt x="1951577" y="657760"/>
                  </a:lnTo>
                  <a:lnTo>
                    <a:pt x="1977986" y="617300"/>
                  </a:lnTo>
                  <a:lnTo>
                    <a:pt x="2003708" y="576325"/>
                  </a:lnTo>
                  <a:lnTo>
                    <a:pt x="2028736" y="534842"/>
                  </a:lnTo>
                  <a:lnTo>
                    <a:pt x="2053060" y="492857"/>
                  </a:lnTo>
                  <a:lnTo>
                    <a:pt x="2076671" y="450378"/>
                  </a:lnTo>
                  <a:lnTo>
                    <a:pt x="2099560" y="407412"/>
                  </a:lnTo>
                  <a:lnTo>
                    <a:pt x="2121720" y="363967"/>
                  </a:lnTo>
                  <a:lnTo>
                    <a:pt x="2143140" y="320049"/>
                  </a:lnTo>
                  <a:lnTo>
                    <a:pt x="2163812" y="275666"/>
                  </a:lnTo>
                  <a:lnTo>
                    <a:pt x="2183728" y="230824"/>
                  </a:lnTo>
                  <a:lnTo>
                    <a:pt x="2202878" y="185532"/>
                  </a:lnTo>
                  <a:lnTo>
                    <a:pt x="2221254" y="139797"/>
                  </a:lnTo>
                  <a:lnTo>
                    <a:pt x="2238847" y="93624"/>
                  </a:lnTo>
                  <a:lnTo>
                    <a:pt x="2255648" y="47023"/>
                  </a:lnTo>
                  <a:lnTo>
                    <a:pt x="2271649" y="0"/>
                  </a:lnTo>
                </a:path>
              </a:pathLst>
            </a:custGeom>
            <a:ln w="127000">
              <a:solidFill>
                <a:srgbClr val="0E9ED4"/>
              </a:solidFill>
              <a:prstDash val="lgDash"/>
            </a:ln>
          </p:spPr>
          <p:txBody>
            <a:bodyPr wrap="square" lIns="0" tIns="0" rIns="0" bIns="0" rtlCol="0"/>
            <a:lstStyle/>
            <a:p>
              <a:endParaRPr/>
            </a:p>
          </p:txBody>
        </p:sp>
        <p:sp>
          <p:nvSpPr>
            <p:cNvPr id="37" name="object 37"/>
            <p:cNvSpPr/>
            <p:nvPr/>
          </p:nvSpPr>
          <p:spPr>
            <a:xfrm>
              <a:off x="10248900" y="920496"/>
              <a:ext cx="791210" cy="769620"/>
            </a:xfrm>
            <a:custGeom>
              <a:avLst/>
              <a:gdLst/>
              <a:ahLst/>
              <a:cxnLst/>
              <a:rect l="l" t="t" r="r" b="b"/>
              <a:pathLst>
                <a:path w="791209" h="769619">
                  <a:moveTo>
                    <a:pt x="395477" y="0"/>
                  </a:moveTo>
                  <a:lnTo>
                    <a:pt x="345865" y="2999"/>
                  </a:lnTo>
                  <a:lnTo>
                    <a:pt x="298093" y="11755"/>
                  </a:lnTo>
                  <a:lnTo>
                    <a:pt x="252531" y="25908"/>
                  </a:lnTo>
                  <a:lnTo>
                    <a:pt x="209551" y="45097"/>
                  </a:lnTo>
                  <a:lnTo>
                    <a:pt x="169522" y="68959"/>
                  </a:lnTo>
                  <a:lnTo>
                    <a:pt x="132815" y="97135"/>
                  </a:lnTo>
                  <a:lnTo>
                    <a:pt x="99801" y="129263"/>
                  </a:lnTo>
                  <a:lnTo>
                    <a:pt x="70850" y="164983"/>
                  </a:lnTo>
                  <a:lnTo>
                    <a:pt x="46331" y="203932"/>
                  </a:lnTo>
                  <a:lnTo>
                    <a:pt x="26617" y="245751"/>
                  </a:lnTo>
                  <a:lnTo>
                    <a:pt x="12076" y="290077"/>
                  </a:lnTo>
                  <a:lnTo>
                    <a:pt x="3080" y="336550"/>
                  </a:lnTo>
                  <a:lnTo>
                    <a:pt x="0" y="384809"/>
                  </a:lnTo>
                  <a:lnTo>
                    <a:pt x="3080" y="433069"/>
                  </a:lnTo>
                  <a:lnTo>
                    <a:pt x="12076" y="479542"/>
                  </a:lnTo>
                  <a:lnTo>
                    <a:pt x="26617" y="523868"/>
                  </a:lnTo>
                  <a:lnTo>
                    <a:pt x="46331" y="565687"/>
                  </a:lnTo>
                  <a:lnTo>
                    <a:pt x="70850" y="604636"/>
                  </a:lnTo>
                  <a:lnTo>
                    <a:pt x="99801" y="640356"/>
                  </a:lnTo>
                  <a:lnTo>
                    <a:pt x="132815" y="672484"/>
                  </a:lnTo>
                  <a:lnTo>
                    <a:pt x="169522" y="700660"/>
                  </a:lnTo>
                  <a:lnTo>
                    <a:pt x="209551" y="724522"/>
                  </a:lnTo>
                  <a:lnTo>
                    <a:pt x="252531" y="743711"/>
                  </a:lnTo>
                  <a:lnTo>
                    <a:pt x="298093" y="757864"/>
                  </a:lnTo>
                  <a:lnTo>
                    <a:pt x="345865" y="766620"/>
                  </a:lnTo>
                  <a:lnTo>
                    <a:pt x="395477" y="769619"/>
                  </a:lnTo>
                  <a:lnTo>
                    <a:pt x="445090" y="766620"/>
                  </a:lnTo>
                  <a:lnTo>
                    <a:pt x="492862" y="757864"/>
                  </a:lnTo>
                  <a:lnTo>
                    <a:pt x="538424" y="743711"/>
                  </a:lnTo>
                  <a:lnTo>
                    <a:pt x="581404" y="724522"/>
                  </a:lnTo>
                  <a:lnTo>
                    <a:pt x="621433" y="700660"/>
                  </a:lnTo>
                  <a:lnTo>
                    <a:pt x="658140" y="672484"/>
                  </a:lnTo>
                  <a:lnTo>
                    <a:pt x="691154" y="640356"/>
                  </a:lnTo>
                  <a:lnTo>
                    <a:pt x="720105" y="604636"/>
                  </a:lnTo>
                  <a:lnTo>
                    <a:pt x="744624" y="565687"/>
                  </a:lnTo>
                  <a:lnTo>
                    <a:pt x="764338" y="523868"/>
                  </a:lnTo>
                  <a:lnTo>
                    <a:pt x="778879" y="479542"/>
                  </a:lnTo>
                  <a:lnTo>
                    <a:pt x="787875" y="433069"/>
                  </a:lnTo>
                  <a:lnTo>
                    <a:pt x="790955" y="384809"/>
                  </a:lnTo>
                  <a:lnTo>
                    <a:pt x="787875" y="336550"/>
                  </a:lnTo>
                  <a:lnTo>
                    <a:pt x="778879" y="290077"/>
                  </a:lnTo>
                  <a:lnTo>
                    <a:pt x="764338" y="245751"/>
                  </a:lnTo>
                  <a:lnTo>
                    <a:pt x="744624" y="203932"/>
                  </a:lnTo>
                  <a:lnTo>
                    <a:pt x="720105" y="164983"/>
                  </a:lnTo>
                  <a:lnTo>
                    <a:pt x="691154" y="129263"/>
                  </a:lnTo>
                  <a:lnTo>
                    <a:pt x="658140" y="97135"/>
                  </a:lnTo>
                  <a:lnTo>
                    <a:pt x="621433" y="68959"/>
                  </a:lnTo>
                  <a:lnTo>
                    <a:pt x="581404" y="45097"/>
                  </a:lnTo>
                  <a:lnTo>
                    <a:pt x="538424" y="25908"/>
                  </a:lnTo>
                  <a:lnTo>
                    <a:pt x="492862" y="11755"/>
                  </a:lnTo>
                  <a:lnTo>
                    <a:pt x="445090" y="2999"/>
                  </a:lnTo>
                  <a:lnTo>
                    <a:pt x="395477" y="0"/>
                  </a:lnTo>
                  <a:close/>
                </a:path>
              </a:pathLst>
            </a:custGeom>
            <a:solidFill>
              <a:srgbClr val="E97031"/>
            </a:solidFill>
          </p:spPr>
          <p:txBody>
            <a:bodyPr wrap="square" lIns="0" tIns="0" rIns="0" bIns="0" rtlCol="0"/>
            <a:lstStyle/>
            <a:p>
              <a:endParaRPr/>
            </a:p>
          </p:txBody>
        </p:sp>
      </p:grpSp>
      <p:grpSp>
        <p:nvGrpSpPr>
          <p:cNvPr id="44" name="object 8">
            <a:extLst>
              <a:ext uri="{FF2B5EF4-FFF2-40B4-BE49-F238E27FC236}">
                <a16:creationId xmlns:a16="http://schemas.microsoft.com/office/drawing/2014/main" id="{B1DB894D-39F3-D89A-D7BB-F4654706EC4B}"/>
              </a:ext>
            </a:extLst>
          </p:cNvPr>
          <p:cNvGrpSpPr/>
          <p:nvPr/>
        </p:nvGrpSpPr>
        <p:grpSpPr>
          <a:xfrm>
            <a:off x="868221" y="2472766"/>
            <a:ext cx="5309235" cy="826135"/>
            <a:chOff x="856792" y="2473705"/>
            <a:chExt cx="5309235" cy="826135"/>
          </a:xfrm>
        </p:grpSpPr>
        <p:pic>
          <p:nvPicPr>
            <p:cNvPr id="45" name="object 9">
              <a:extLst>
                <a:ext uri="{FF2B5EF4-FFF2-40B4-BE49-F238E27FC236}">
                  <a16:creationId xmlns:a16="http://schemas.microsoft.com/office/drawing/2014/main" id="{71EFF1A3-1B2C-718C-D56C-0C1E4ABE41C3}"/>
                </a:ext>
              </a:extLst>
            </p:cNvPr>
            <p:cNvPicPr/>
            <p:nvPr/>
          </p:nvPicPr>
          <p:blipFill>
            <a:blip r:embed="rId3" cstate="print"/>
            <a:stretch>
              <a:fillRect/>
            </a:stretch>
          </p:blipFill>
          <p:spPr>
            <a:xfrm>
              <a:off x="905560" y="2473705"/>
              <a:ext cx="4988128" cy="277367"/>
            </a:xfrm>
            <a:prstGeom prst="rect">
              <a:avLst/>
            </a:prstGeom>
          </p:spPr>
        </p:pic>
        <p:pic>
          <p:nvPicPr>
            <p:cNvPr id="46" name="object 10">
              <a:extLst>
                <a:ext uri="{FF2B5EF4-FFF2-40B4-BE49-F238E27FC236}">
                  <a16:creationId xmlns:a16="http://schemas.microsoft.com/office/drawing/2014/main" id="{005BCDC9-2ACB-1C7F-1150-792F3AFCF5C5}"/>
                </a:ext>
              </a:extLst>
            </p:cNvPr>
            <p:cNvPicPr/>
            <p:nvPr/>
          </p:nvPicPr>
          <p:blipFill>
            <a:blip r:embed="rId4" cstate="print"/>
            <a:stretch>
              <a:fillRect/>
            </a:stretch>
          </p:blipFill>
          <p:spPr>
            <a:xfrm>
              <a:off x="856792" y="2748025"/>
              <a:ext cx="5309108" cy="277367"/>
            </a:xfrm>
            <a:prstGeom prst="rect">
              <a:avLst/>
            </a:prstGeom>
          </p:spPr>
        </p:pic>
        <p:pic>
          <p:nvPicPr>
            <p:cNvPr id="47" name="object 11">
              <a:extLst>
                <a:ext uri="{FF2B5EF4-FFF2-40B4-BE49-F238E27FC236}">
                  <a16:creationId xmlns:a16="http://schemas.microsoft.com/office/drawing/2014/main" id="{6B8FE096-78ED-BA60-A84E-0BDCA5C6C896}"/>
                </a:ext>
              </a:extLst>
            </p:cNvPr>
            <p:cNvPicPr/>
            <p:nvPr/>
          </p:nvPicPr>
          <p:blipFill>
            <a:blip r:embed="rId5" cstate="print"/>
            <a:stretch>
              <a:fillRect/>
            </a:stretch>
          </p:blipFill>
          <p:spPr>
            <a:xfrm>
              <a:off x="856792" y="3022345"/>
              <a:ext cx="297180" cy="277367"/>
            </a:xfrm>
            <a:prstGeom prst="rect">
              <a:avLst/>
            </a:prstGeom>
          </p:spPr>
        </p:pic>
        <p:pic>
          <p:nvPicPr>
            <p:cNvPr id="48" name="object 12">
              <a:extLst>
                <a:ext uri="{FF2B5EF4-FFF2-40B4-BE49-F238E27FC236}">
                  <a16:creationId xmlns:a16="http://schemas.microsoft.com/office/drawing/2014/main" id="{E0ED4E5A-5CCE-6415-C244-8B0AEC858DF2}"/>
                </a:ext>
              </a:extLst>
            </p:cNvPr>
            <p:cNvPicPr/>
            <p:nvPr/>
          </p:nvPicPr>
          <p:blipFill>
            <a:blip r:embed="rId6" cstate="print"/>
            <a:stretch>
              <a:fillRect/>
            </a:stretch>
          </p:blipFill>
          <p:spPr>
            <a:xfrm>
              <a:off x="1054912" y="3022345"/>
              <a:ext cx="134112" cy="277367"/>
            </a:xfrm>
            <a:prstGeom prst="rect">
              <a:avLst/>
            </a:prstGeom>
          </p:spPr>
        </p:pic>
        <p:pic>
          <p:nvPicPr>
            <p:cNvPr id="49" name="object 13">
              <a:extLst>
                <a:ext uri="{FF2B5EF4-FFF2-40B4-BE49-F238E27FC236}">
                  <a16:creationId xmlns:a16="http://schemas.microsoft.com/office/drawing/2014/main" id="{29DC609E-6444-AA7F-F568-25B05CC8C335}"/>
                </a:ext>
              </a:extLst>
            </p:cNvPr>
            <p:cNvPicPr/>
            <p:nvPr/>
          </p:nvPicPr>
          <p:blipFill>
            <a:blip r:embed="rId7" cstate="print"/>
            <a:stretch>
              <a:fillRect/>
            </a:stretch>
          </p:blipFill>
          <p:spPr>
            <a:xfrm>
              <a:off x="1121968" y="3022345"/>
              <a:ext cx="230886" cy="277367"/>
            </a:xfrm>
            <a:prstGeom prst="rect">
              <a:avLst/>
            </a:prstGeom>
          </p:spPr>
        </p:pic>
        <p:pic>
          <p:nvPicPr>
            <p:cNvPr id="50" name="object 14">
              <a:extLst>
                <a:ext uri="{FF2B5EF4-FFF2-40B4-BE49-F238E27FC236}">
                  <a16:creationId xmlns:a16="http://schemas.microsoft.com/office/drawing/2014/main" id="{A382868D-4C7D-1FF0-DB34-948413DFF9F2}"/>
                </a:ext>
              </a:extLst>
            </p:cNvPr>
            <p:cNvPicPr/>
            <p:nvPr/>
          </p:nvPicPr>
          <p:blipFill>
            <a:blip r:embed="rId6" cstate="print"/>
            <a:stretch>
              <a:fillRect/>
            </a:stretch>
          </p:blipFill>
          <p:spPr>
            <a:xfrm>
              <a:off x="1275841" y="3022345"/>
              <a:ext cx="134112" cy="277367"/>
            </a:xfrm>
            <a:prstGeom prst="rect">
              <a:avLst/>
            </a:prstGeom>
          </p:spPr>
        </p:pic>
        <p:pic>
          <p:nvPicPr>
            <p:cNvPr id="51" name="object 15">
              <a:extLst>
                <a:ext uri="{FF2B5EF4-FFF2-40B4-BE49-F238E27FC236}">
                  <a16:creationId xmlns:a16="http://schemas.microsoft.com/office/drawing/2014/main" id="{BFC196EC-1A14-E025-C7F0-6CF33603D304}"/>
                </a:ext>
              </a:extLst>
            </p:cNvPr>
            <p:cNvPicPr/>
            <p:nvPr/>
          </p:nvPicPr>
          <p:blipFill>
            <a:blip r:embed="rId8" cstate="print"/>
            <a:stretch>
              <a:fillRect/>
            </a:stretch>
          </p:blipFill>
          <p:spPr>
            <a:xfrm>
              <a:off x="1342897" y="3022345"/>
              <a:ext cx="1904238" cy="277367"/>
            </a:xfrm>
            <a:prstGeom prst="rect">
              <a:avLst/>
            </a:prstGeom>
          </p:spPr>
        </p:pic>
      </p:grpSp>
      <p:grpSp>
        <p:nvGrpSpPr>
          <p:cNvPr id="52" name="object 3">
            <a:extLst>
              <a:ext uri="{FF2B5EF4-FFF2-40B4-BE49-F238E27FC236}">
                <a16:creationId xmlns:a16="http://schemas.microsoft.com/office/drawing/2014/main" id="{FB3AB650-298A-E10D-A66B-8AC6B641D2F5}"/>
              </a:ext>
            </a:extLst>
          </p:cNvPr>
          <p:cNvGrpSpPr/>
          <p:nvPr/>
        </p:nvGrpSpPr>
        <p:grpSpPr>
          <a:xfrm>
            <a:off x="930387" y="1492494"/>
            <a:ext cx="5184775" cy="826135"/>
            <a:chOff x="856792" y="1522475"/>
            <a:chExt cx="5184775" cy="826135"/>
          </a:xfrm>
        </p:grpSpPr>
        <p:pic>
          <p:nvPicPr>
            <p:cNvPr id="53" name="object 4">
              <a:extLst>
                <a:ext uri="{FF2B5EF4-FFF2-40B4-BE49-F238E27FC236}">
                  <a16:creationId xmlns:a16="http://schemas.microsoft.com/office/drawing/2014/main" id="{62849228-FE34-101B-7A1E-0039B2104B46}"/>
                </a:ext>
              </a:extLst>
            </p:cNvPr>
            <p:cNvPicPr/>
            <p:nvPr/>
          </p:nvPicPr>
          <p:blipFill>
            <a:blip r:embed="rId9" cstate="print"/>
            <a:stretch>
              <a:fillRect/>
            </a:stretch>
          </p:blipFill>
          <p:spPr>
            <a:xfrm>
              <a:off x="905560" y="1522475"/>
              <a:ext cx="1388109" cy="277367"/>
            </a:xfrm>
            <a:prstGeom prst="rect">
              <a:avLst/>
            </a:prstGeom>
          </p:spPr>
        </p:pic>
        <p:pic>
          <p:nvPicPr>
            <p:cNvPr id="54" name="object 5">
              <a:extLst>
                <a:ext uri="{FF2B5EF4-FFF2-40B4-BE49-F238E27FC236}">
                  <a16:creationId xmlns:a16="http://schemas.microsoft.com/office/drawing/2014/main" id="{76953B8B-BAF4-919B-7F30-3A2F61DC0BA4}"/>
                </a:ext>
              </a:extLst>
            </p:cNvPr>
            <p:cNvPicPr/>
            <p:nvPr/>
          </p:nvPicPr>
          <p:blipFill>
            <a:blip r:embed="rId10" cstate="print"/>
            <a:stretch>
              <a:fillRect/>
            </a:stretch>
          </p:blipFill>
          <p:spPr>
            <a:xfrm>
              <a:off x="2216530" y="1522475"/>
              <a:ext cx="3780790" cy="277367"/>
            </a:xfrm>
            <a:prstGeom prst="rect">
              <a:avLst/>
            </a:prstGeom>
          </p:spPr>
        </p:pic>
        <p:pic>
          <p:nvPicPr>
            <p:cNvPr id="55" name="object 6">
              <a:extLst>
                <a:ext uri="{FF2B5EF4-FFF2-40B4-BE49-F238E27FC236}">
                  <a16:creationId xmlns:a16="http://schemas.microsoft.com/office/drawing/2014/main" id="{6A18F44A-8238-F48E-206C-F0E3E12D14A5}"/>
                </a:ext>
              </a:extLst>
            </p:cNvPr>
            <p:cNvPicPr/>
            <p:nvPr/>
          </p:nvPicPr>
          <p:blipFill>
            <a:blip r:embed="rId11" cstate="print"/>
            <a:stretch>
              <a:fillRect/>
            </a:stretch>
          </p:blipFill>
          <p:spPr>
            <a:xfrm>
              <a:off x="856792" y="1796795"/>
              <a:ext cx="5184521" cy="277367"/>
            </a:xfrm>
            <a:prstGeom prst="rect">
              <a:avLst/>
            </a:prstGeom>
          </p:spPr>
        </p:pic>
        <p:pic>
          <p:nvPicPr>
            <p:cNvPr id="56" name="object 7">
              <a:extLst>
                <a:ext uri="{FF2B5EF4-FFF2-40B4-BE49-F238E27FC236}">
                  <a16:creationId xmlns:a16="http://schemas.microsoft.com/office/drawing/2014/main" id="{09C5B63D-59D6-06EC-6FF2-5862A88922DC}"/>
                </a:ext>
              </a:extLst>
            </p:cNvPr>
            <p:cNvPicPr/>
            <p:nvPr/>
          </p:nvPicPr>
          <p:blipFill>
            <a:blip r:embed="rId12" cstate="print"/>
            <a:stretch>
              <a:fillRect/>
            </a:stretch>
          </p:blipFill>
          <p:spPr>
            <a:xfrm>
              <a:off x="856792" y="2070811"/>
              <a:ext cx="2178304" cy="277672"/>
            </a:xfrm>
            <a:prstGeom prst="rect">
              <a:avLst/>
            </a:prstGeom>
          </p:spPr>
        </p:pic>
      </p:grpSp>
      <p:grpSp>
        <p:nvGrpSpPr>
          <p:cNvPr id="57" name="object 17">
            <a:extLst>
              <a:ext uri="{FF2B5EF4-FFF2-40B4-BE49-F238E27FC236}">
                <a16:creationId xmlns:a16="http://schemas.microsoft.com/office/drawing/2014/main" id="{3A34D85B-82F4-0E0E-E26A-1F88FBFE24C3}"/>
              </a:ext>
            </a:extLst>
          </p:cNvPr>
          <p:cNvGrpSpPr/>
          <p:nvPr/>
        </p:nvGrpSpPr>
        <p:grpSpPr>
          <a:xfrm>
            <a:off x="868221" y="3469208"/>
            <a:ext cx="5111750" cy="1101090"/>
            <a:chOff x="856792" y="3422853"/>
            <a:chExt cx="5111750" cy="1101090"/>
          </a:xfrm>
        </p:grpSpPr>
        <p:pic>
          <p:nvPicPr>
            <p:cNvPr id="58" name="object 18">
              <a:extLst>
                <a:ext uri="{FF2B5EF4-FFF2-40B4-BE49-F238E27FC236}">
                  <a16:creationId xmlns:a16="http://schemas.microsoft.com/office/drawing/2014/main" id="{F227844A-8F02-94A3-77DB-0BF39F7FC46E}"/>
                </a:ext>
              </a:extLst>
            </p:cNvPr>
            <p:cNvPicPr/>
            <p:nvPr/>
          </p:nvPicPr>
          <p:blipFill>
            <a:blip r:embed="rId13" cstate="print"/>
            <a:stretch>
              <a:fillRect/>
            </a:stretch>
          </p:blipFill>
          <p:spPr>
            <a:xfrm>
              <a:off x="905560" y="3422853"/>
              <a:ext cx="2078227" cy="277672"/>
            </a:xfrm>
            <a:prstGeom prst="rect">
              <a:avLst/>
            </a:prstGeom>
          </p:spPr>
        </p:pic>
        <p:pic>
          <p:nvPicPr>
            <p:cNvPr id="59" name="object 19">
              <a:extLst>
                <a:ext uri="{FF2B5EF4-FFF2-40B4-BE49-F238E27FC236}">
                  <a16:creationId xmlns:a16="http://schemas.microsoft.com/office/drawing/2014/main" id="{DB0E9FFB-F77E-BBA3-61C0-B4C132B6802D}"/>
                </a:ext>
              </a:extLst>
            </p:cNvPr>
            <p:cNvPicPr/>
            <p:nvPr/>
          </p:nvPicPr>
          <p:blipFill>
            <a:blip r:embed="rId14" cstate="print"/>
            <a:stretch>
              <a:fillRect/>
            </a:stretch>
          </p:blipFill>
          <p:spPr>
            <a:xfrm>
              <a:off x="2903855" y="3422853"/>
              <a:ext cx="3064383" cy="277672"/>
            </a:xfrm>
            <a:prstGeom prst="rect">
              <a:avLst/>
            </a:prstGeom>
          </p:spPr>
        </p:pic>
        <p:pic>
          <p:nvPicPr>
            <p:cNvPr id="60" name="object 20">
              <a:extLst>
                <a:ext uri="{FF2B5EF4-FFF2-40B4-BE49-F238E27FC236}">
                  <a16:creationId xmlns:a16="http://schemas.microsoft.com/office/drawing/2014/main" id="{493F9AE1-179F-7F45-A2C9-49688D447470}"/>
                </a:ext>
              </a:extLst>
            </p:cNvPr>
            <p:cNvPicPr/>
            <p:nvPr/>
          </p:nvPicPr>
          <p:blipFill>
            <a:blip r:embed="rId15" cstate="print"/>
            <a:stretch>
              <a:fillRect/>
            </a:stretch>
          </p:blipFill>
          <p:spPr>
            <a:xfrm>
              <a:off x="856792" y="3697858"/>
              <a:ext cx="5067554" cy="277368"/>
            </a:xfrm>
            <a:prstGeom prst="rect">
              <a:avLst/>
            </a:prstGeom>
          </p:spPr>
        </p:pic>
        <p:pic>
          <p:nvPicPr>
            <p:cNvPr id="61" name="object 21">
              <a:extLst>
                <a:ext uri="{FF2B5EF4-FFF2-40B4-BE49-F238E27FC236}">
                  <a16:creationId xmlns:a16="http://schemas.microsoft.com/office/drawing/2014/main" id="{3106C32D-6B5C-4668-8FEF-4FB8FA0B3C03}"/>
                </a:ext>
              </a:extLst>
            </p:cNvPr>
            <p:cNvPicPr/>
            <p:nvPr/>
          </p:nvPicPr>
          <p:blipFill>
            <a:blip r:embed="rId16" cstate="print"/>
            <a:stretch>
              <a:fillRect/>
            </a:stretch>
          </p:blipFill>
          <p:spPr>
            <a:xfrm>
              <a:off x="856792" y="3972178"/>
              <a:ext cx="4764405" cy="277368"/>
            </a:xfrm>
            <a:prstGeom prst="rect">
              <a:avLst/>
            </a:prstGeom>
          </p:spPr>
        </p:pic>
        <p:pic>
          <p:nvPicPr>
            <p:cNvPr id="62" name="object 22">
              <a:extLst>
                <a:ext uri="{FF2B5EF4-FFF2-40B4-BE49-F238E27FC236}">
                  <a16:creationId xmlns:a16="http://schemas.microsoft.com/office/drawing/2014/main" id="{26231C8C-3234-21E3-11F0-B0D7B42FFAF5}"/>
                </a:ext>
              </a:extLst>
            </p:cNvPr>
            <p:cNvPicPr/>
            <p:nvPr/>
          </p:nvPicPr>
          <p:blipFill>
            <a:blip r:embed="rId17" cstate="print"/>
            <a:stretch>
              <a:fillRect/>
            </a:stretch>
          </p:blipFill>
          <p:spPr>
            <a:xfrm>
              <a:off x="856792" y="4246498"/>
              <a:ext cx="820089" cy="277368"/>
            </a:xfrm>
            <a:prstGeom prst="rect">
              <a:avLst/>
            </a:prstGeom>
          </p:spPr>
        </p:pic>
      </p:grpSp>
      <p:sp>
        <p:nvSpPr>
          <p:cNvPr id="64" name="TextBox 63">
            <a:extLst>
              <a:ext uri="{FF2B5EF4-FFF2-40B4-BE49-F238E27FC236}">
                <a16:creationId xmlns:a16="http://schemas.microsoft.com/office/drawing/2014/main" id="{9DB2DA06-7D6F-85D6-39B9-7DD9D225CB71}"/>
              </a:ext>
            </a:extLst>
          </p:cNvPr>
          <p:cNvSpPr txBox="1"/>
          <p:nvPr/>
        </p:nvSpPr>
        <p:spPr>
          <a:xfrm>
            <a:off x="826287" y="4503385"/>
            <a:ext cx="6096000" cy="800219"/>
          </a:xfrm>
          <a:prstGeom prst="rect">
            <a:avLst/>
          </a:prstGeom>
          <a:noFill/>
        </p:spPr>
        <p:txBody>
          <a:bodyPr wrap="square">
            <a:spAutoFit/>
          </a:bodyPr>
          <a:lstStyle/>
          <a:p>
            <a:r>
              <a:rPr lang="en-US" sz="1400" b="1" dirty="0">
                <a:solidFill>
                  <a:srgbClr val="0D0D0D"/>
                </a:solidFill>
                <a:highlight>
                  <a:srgbClr val="FFFFFF"/>
                </a:highlight>
                <a:latin typeface="Söhne"/>
              </a:rPr>
              <a:t>Body- type Preference </a:t>
            </a:r>
            <a:r>
              <a:rPr lang="en-US" dirty="0">
                <a:solidFill>
                  <a:srgbClr val="0D0D0D"/>
                </a:solidFill>
                <a:highlight>
                  <a:srgbClr val="FFFFFF"/>
                </a:highlight>
                <a:latin typeface="Söhne"/>
              </a:rPr>
              <a:t>: </a:t>
            </a:r>
            <a:r>
              <a:rPr lang="en-US" sz="1400" dirty="0">
                <a:solidFill>
                  <a:srgbClr val="0D0D0D"/>
                </a:solidFill>
                <a:highlight>
                  <a:srgbClr val="FFFFFF"/>
                </a:highlight>
                <a:latin typeface="Calibri" panose="020F0502020204030204" pitchFamily="34" charset="0"/>
                <a:ea typeface="Calibri" panose="020F0502020204030204" pitchFamily="34" charset="0"/>
                <a:cs typeface="Calibri" panose="020F0502020204030204" pitchFamily="34" charset="0"/>
              </a:rPr>
              <a:t>U</a:t>
            </a:r>
            <a:r>
              <a:rPr lang="en-US" sz="1400" b="0"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sers may be asked to select their body shape from predefined categories such as hourglass, pear, apple, rectangle, or inverted triangle. This input serves as valuable data for training</a:t>
            </a:r>
            <a:endParaRPr lang="en-IN" sz="1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25E25A2-0693-401E-0A63-D41B266C9F02}"/>
              </a:ext>
            </a:extLst>
          </p:cNvPr>
          <p:cNvSpPr txBox="1"/>
          <p:nvPr/>
        </p:nvSpPr>
        <p:spPr>
          <a:xfrm>
            <a:off x="152400" y="1600200"/>
            <a:ext cx="11887200" cy="4562467"/>
          </a:xfrm>
          <a:prstGeom prst="rect">
            <a:avLst/>
          </a:prstGeom>
          <a:noFill/>
        </p:spPr>
        <p:txBody>
          <a:bodyPr wrap="square">
            <a:spAutoFit/>
          </a:bodyPr>
          <a:lstStyle/>
          <a:p>
            <a:pPr marL="0" marR="0" algn="just">
              <a:lnSpc>
                <a:spcPct val="115000"/>
              </a:lnSpc>
              <a:spcBef>
                <a:spcPts val="0"/>
              </a:spcBef>
              <a:spcAft>
                <a:spcPts val="1000"/>
              </a:spcAft>
            </a:pPr>
            <a:r>
              <a:rPr lang="en-GB" sz="1400" dirty="0">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1.Sharma, S.; Koehl, L.; Bruniaux, P.; Zeng, X.; Wang, Z. Development of an Intelligent Data-Driven System to Recommend Personalized Fashion Design Solutions. </a:t>
            </a:r>
            <a:r>
              <a:rPr lang="en-GB" sz="1400" i="1" dirty="0">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Sensors</a:t>
            </a:r>
            <a:r>
              <a:rPr lang="en-GB" sz="1400" dirty="0">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a:t>
            </a:r>
            <a:r>
              <a:rPr lang="en-GB" sz="1400" b="1" dirty="0">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2021</a:t>
            </a:r>
            <a:r>
              <a:rPr lang="en-GB" sz="1400" dirty="0">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a:t>
            </a:r>
            <a:r>
              <a:rPr lang="en-GB" sz="1400" i="1" dirty="0">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21</a:t>
            </a:r>
            <a:r>
              <a:rPr lang="en-GB" sz="1400" dirty="0">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4239. </a:t>
            </a:r>
            <a:r>
              <a:rPr lang="en-GB" sz="1400" u="sng" dirty="0">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hlinkClick r:id="rId2"/>
              </a:rPr>
              <a:t>https://doi.org/10.3390/s21124239</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1000"/>
              </a:spcAft>
            </a:pP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2.</a:t>
            </a:r>
            <a:r>
              <a:rPr lang="en-GB" sz="1400" dirty="0">
                <a:solidFill>
                  <a:srgbClr val="333333"/>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S. Sharma, L. Koehl, P. Bruniaux and X. Zeng, "Garment Fashion Recommendation System for Customized Garment," </a:t>
            </a:r>
            <a:r>
              <a:rPr lang="en-GB" sz="1400" i="1" dirty="0">
                <a:solidFill>
                  <a:srgbClr val="333333"/>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2019 International Conference on Industrial Engineering and Systems Management (IESM)</a:t>
            </a:r>
            <a:r>
              <a:rPr lang="en-GB" sz="1400" dirty="0">
                <a:solidFill>
                  <a:srgbClr val="333333"/>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Shanghai, China, 2019, pp. 1-6, doi: 10.1109/IESM45758.2019.8948164.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1000"/>
              </a:spcAft>
            </a:pPr>
            <a:r>
              <a:rPr lang="en-GB" sz="1400" dirty="0">
                <a:solidFill>
                  <a:srgbClr val="333333"/>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3.</a:t>
            </a: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400" dirty="0">
                <a:solidFill>
                  <a:srgbClr val="333333"/>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Yoon Ho Cho, Jae Kyeong Kim, Soung Hie Kim, “A personalized recommender system based on web usage mining and decision tree induction”, Expert Systems with Applications, Volume 23, Issue 3,2002, Pages 329-342, ISSN 0957-4174, </a:t>
            </a:r>
            <a:r>
              <a:rPr lang="en-GB" sz="1400" dirty="0">
                <a:solidFill>
                  <a:srgbClr val="333333"/>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hlinkClick r:id="rId3"/>
              </a:rPr>
              <a:t>https://doi.org/10.1016/S0957-4174(02)00052-0</a:t>
            </a:r>
            <a:endParaRPr lang="en-GB" sz="1400" dirty="0">
              <a:solidFill>
                <a:srgbClr val="333333"/>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1000"/>
              </a:spcAft>
            </a:pPr>
            <a:r>
              <a:rPr lang="en-GB" sz="1400" dirty="0">
                <a:solidFill>
                  <a:srgbClr val="333333"/>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4.</a:t>
            </a: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400" dirty="0">
                <a:solidFill>
                  <a:srgbClr val="333333"/>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X. Chen, H. Chen, H. Xu, Y. Zhang, Y. Cao, Z. Qin, and H. Zha, “Personalized fashion recommendation with visual explanations based on multimodal attention network: Towards visually explainable recommendation,” in Proceedings of the 42Nd International ACM SIGIR Conference on Research and Development in Information Retrieval, ser. SIGIR’19. New York, NY, USA: ACM, 2019, pp.765–774. [Online]. Available: </a:t>
            </a:r>
            <a:r>
              <a:rPr lang="en-GB" sz="1400" u="sng" dirty="0">
                <a:solidFill>
                  <a:srgbClr val="333333"/>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hlinkClick r:id="rId4"/>
              </a:rPr>
              <a:t>http://doi.acm.org/10.1145/3331184.3331254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1000"/>
              </a:spcAft>
            </a:pPr>
            <a:r>
              <a:rPr lang="en-GB" sz="1400" dirty="0">
                <a:solidFill>
                  <a:srgbClr val="333333"/>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5.</a:t>
            </a: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400" dirty="0">
                <a:solidFill>
                  <a:srgbClr val="333333"/>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H. M. Gomes, A. Bifet, J. Read, J. P. Barddal, F. Enembreck, B. Pfharinger, G. Holmes, and T. Abdessalem, “Adaptive random forests for evolving data stream classification,” vol. 106, no. 9, pp. 1469–1495. [Online]. Available: </a:t>
            </a:r>
            <a:r>
              <a:rPr lang="en-GB" sz="1400" u="sng" dirty="0">
                <a:solidFill>
                  <a:srgbClr val="333333"/>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hlinkClick r:id="rId5"/>
              </a:rPr>
              <a:t>https://doi.org/10.1007/s10994-017-5642-8</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1000"/>
              </a:spcAft>
            </a:pPr>
            <a:r>
              <a:rPr lang="en-GB" sz="1400" dirty="0">
                <a:solidFill>
                  <a:srgbClr val="333333"/>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6. M. D. Buhmann et al., ‘Recommender Systems’, in Encyclopedia of Machine Learning, C. Sammut and G. I. Webb, Eds. Boston, MA: Springer US, 2011, pp. 829–838.</a:t>
            </a:r>
          </a:p>
          <a:p>
            <a:pPr algn="just">
              <a:lnSpc>
                <a:spcPct val="115000"/>
              </a:lnSpc>
              <a:spcAft>
                <a:spcPts val="1000"/>
              </a:spcAft>
            </a:pPr>
            <a:r>
              <a:rPr lang="en-GB" sz="1400" dirty="0">
                <a:solidFill>
                  <a:srgbClr val="333333"/>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7.</a:t>
            </a:r>
            <a:r>
              <a:rPr lang="en-GB" sz="1400" dirty="0">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Kang, W., Fang, C., Wang, Z., McAuley, J.: Visually aware fashion recommendation and design with generative image models. In: 2017 IEEE International Conference on Data Mining (ICDM), pp. 207–216 (2017). </a:t>
            </a:r>
            <a:r>
              <a:rPr lang="en-GB" sz="1400" u="sng" dirty="0">
                <a:solidFill>
                  <a:srgbClr val="025E8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hlinkClick r:id="rId6"/>
              </a:rPr>
              <a:t>https://doi.org/10.1109/ICDM.2017.30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35B43051-2206-FA4D-A31D-71357BBA4326}"/>
              </a:ext>
            </a:extLst>
          </p:cNvPr>
          <p:cNvSpPr txBox="1"/>
          <p:nvPr/>
        </p:nvSpPr>
        <p:spPr>
          <a:xfrm>
            <a:off x="990600" y="381000"/>
            <a:ext cx="9448800" cy="769441"/>
          </a:xfrm>
          <a:prstGeom prst="rect">
            <a:avLst/>
          </a:prstGeom>
          <a:noFill/>
        </p:spPr>
        <p:txBody>
          <a:bodyPr wrap="square">
            <a:spAutoFit/>
          </a:bodyPr>
          <a:lstStyle/>
          <a:p>
            <a:r>
              <a:rPr lang="en-IN" sz="4400" spc="480" dirty="0"/>
              <a:t>R</a:t>
            </a:r>
            <a:r>
              <a:rPr lang="en-IN" sz="4400" spc="610" dirty="0"/>
              <a:t>e</a:t>
            </a:r>
            <a:r>
              <a:rPr lang="en-IN" sz="4400" spc="60" dirty="0"/>
              <a:t>f</a:t>
            </a:r>
            <a:r>
              <a:rPr lang="en-IN" sz="4400" spc="-85" dirty="0"/>
              <a:t>e</a:t>
            </a:r>
            <a:r>
              <a:rPr lang="en-IN" sz="4400" spc="-40" dirty="0"/>
              <a:t>r</a:t>
            </a:r>
            <a:r>
              <a:rPr lang="en-IN" sz="4400" dirty="0"/>
              <a:t>e</a:t>
            </a:r>
            <a:r>
              <a:rPr lang="en-IN" sz="4400" spc="95" dirty="0"/>
              <a:t>n</a:t>
            </a:r>
            <a:r>
              <a:rPr lang="en-IN" sz="4400" spc="290" dirty="0"/>
              <a:t>c</a:t>
            </a:r>
            <a:r>
              <a:rPr lang="en-IN" sz="4400" spc="300" dirty="0"/>
              <a:t>e</a:t>
            </a:r>
            <a:r>
              <a:rPr lang="en-IN" sz="4400" spc="225" dirty="0"/>
              <a:t>s</a:t>
            </a:r>
            <a:r>
              <a:rPr lang="en-IN" sz="4400" spc="-315" dirty="0"/>
              <a:t> </a:t>
            </a:r>
            <a:r>
              <a:rPr lang="en-IN" sz="4400" spc="445" dirty="0"/>
              <a:t>o</a:t>
            </a:r>
            <a:r>
              <a:rPr lang="en-IN" sz="4400" spc="25" dirty="0"/>
              <a:t>f</a:t>
            </a:r>
            <a:r>
              <a:rPr lang="en-IN" sz="4400" spc="-270" dirty="0"/>
              <a:t> </a:t>
            </a:r>
            <a:r>
              <a:rPr lang="en-IN" sz="4400" spc="830" dirty="0"/>
              <a:t>R</a:t>
            </a:r>
            <a:r>
              <a:rPr lang="en-IN" sz="4400" spc="300" dirty="0"/>
              <a:t>e</a:t>
            </a:r>
            <a:r>
              <a:rPr lang="en-IN" sz="4400" spc="270" dirty="0"/>
              <a:t>s</a:t>
            </a:r>
            <a:r>
              <a:rPr lang="en-IN" sz="4400" spc="180" dirty="0"/>
              <a:t>e</a:t>
            </a:r>
            <a:r>
              <a:rPr lang="en-IN" sz="4400" spc="315" dirty="0"/>
              <a:t>a</a:t>
            </a:r>
            <a:r>
              <a:rPr lang="en-IN" sz="4400" spc="-229" dirty="0"/>
              <a:t>r</a:t>
            </a:r>
            <a:r>
              <a:rPr lang="en-IN" sz="4400" spc="260" dirty="0"/>
              <a:t>c</a:t>
            </a:r>
            <a:r>
              <a:rPr lang="en-IN" sz="4400" spc="235" dirty="0"/>
              <a:t>h</a:t>
            </a:r>
            <a:r>
              <a:rPr lang="en-IN" sz="4400" spc="-310" dirty="0"/>
              <a:t> </a:t>
            </a:r>
            <a:r>
              <a:rPr lang="en-IN" sz="4400" spc="810" dirty="0"/>
              <a:t>P</a:t>
            </a:r>
            <a:r>
              <a:rPr lang="en-IN" sz="4400" spc="260" dirty="0"/>
              <a:t>a</a:t>
            </a:r>
            <a:r>
              <a:rPr lang="en-IN" sz="4400" spc="190" dirty="0"/>
              <a:t>p</a:t>
            </a:r>
            <a:r>
              <a:rPr lang="en-IN" sz="4400" spc="-75" dirty="0"/>
              <a:t>er</a:t>
            </a:r>
            <a:endParaRPr lang="en-IN" sz="4400" dirty="0"/>
          </a:p>
        </p:txBody>
      </p:sp>
    </p:spTree>
    <p:extLst>
      <p:ext uri="{BB962C8B-B14F-4D97-AF65-F5344CB8AC3E}">
        <p14:creationId xmlns:p14="http://schemas.microsoft.com/office/powerpoint/2010/main" val="135346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68653"/>
            <a:ext cx="12192000" cy="6858000"/>
            <a:chOff x="0" y="0"/>
            <a:chExt cx="12192000" cy="6858000"/>
          </a:xfrm>
        </p:grpSpPr>
        <p:pic>
          <p:nvPicPr>
            <p:cNvPr id="3" name="object 3"/>
            <p:cNvPicPr/>
            <p:nvPr/>
          </p:nvPicPr>
          <p:blipFill>
            <a:blip r:embed="rId2" cstate="print"/>
            <a:stretch>
              <a:fillRect/>
            </a:stretch>
          </p:blipFill>
          <p:spPr>
            <a:xfrm>
              <a:off x="0" y="0"/>
              <a:ext cx="12192000" cy="6858000"/>
            </a:xfrm>
            <a:prstGeom prst="rect">
              <a:avLst/>
            </a:prstGeom>
          </p:spPr>
        </p:pic>
        <p:sp>
          <p:nvSpPr>
            <p:cNvPr id="4" name="object 4"/>
            <p:cNvSpPr/>
            <p:nvPr/>
          </p:nvSpPr>
          <p:spPr>
            <a:xfrm>
              <a:off x="7832000" y="226526"/>
              <a:ext cx="4178935" cy="6483985"/>
            </a:xfrm>
            <a:custGeom>
              <a:avLst/>
              <a:gdLst/>
              <a:ahLst/>
              <a:cxnLst/>
              <a:rect l="l" t="t" r="r" b="b"/>
              <a:pathLst>
                <a:path w="4178934" h="6483984">
                  <a:moveTo>
                    <a:pt x="4020122" y="122"/>
                  </a:moveTo>
                  <a:lnTo>
                    <a:pt x="3952860" y="0"/>
                  </a:lnTo>
                  <a:lnTo>
                    <a:pt x="3843596" y="724"/>
                  </a:lnTo>
                  <a:lnTo>
                    <a:pt x="3683381" y="3177"/>
                  </a:lnTo>
                  <a:lnTo>
                    <a:pt x="3462120" y="8191"/>
                  </a:lnTo>
                  <a:lnTo>
                    <a:pt x="2349603" y="39387"/>
                  </a:lnTo>
                  <a:lnTo>
                    <a:pt x="2058682" y="45912"/>
                  </a:lnTo>
                  <a:lnTo>
                    <a:pt x="1823450" y="49994"/>
                  </a:lnTo>
                  <a:lnTo>
                    <a:pt x="1646669" y="52183"/>
                  </a:lnTo>
                  <a:lnTo>
                    <a:pt x="1470369" y="53477"/>
                  </a:lnTo>
                  <a:lnTo>
                    <a:pt x="1295255" y="53742"/>
                  </a:lnTo>
                  <a:lnTo>
                    <a:pt x="1179522" y="53282"/>
                  </a:lnTo>
                  <a:lnTo>
                    <a:pt x="1064840" y="52265"/>
                  </a:lnTo>
                  <a:lnTo>
                    <a:pt x="951419" y="50654"/>
                  </a:lnTo>
                  <a:lnTo>
                    <a:pt x="839468" y="48407"/>
                  </a:lnTo>
                  <a:lnTo>
                    <a:pt x="729197" y="45486"/>
                  </a:lnTo>
                  <a:lnTo>
                    <a:pt x="620815" y="41851"/>
                  </a:lnTo>
                  <a:lnTo>
                    <a:pt x="514532" y="37462"/>
                  </a:lnTo>
                  <a:lnTo>
                    <a:pt x="410558" y="32281"/>
                  </a:lnTo>
                  <a:lnTo>
                    <a:pt x="309101" y="26267"/>
                  </a:lnTo>
                  <a:lnTo>
                    <a:pt x="259382" y="22935"/>
                  </a:lnTo>
                  <a:lnTo>
                    <a:pt x="210372" y="19381"/>
                  </a:lnTo>
                  <a:lnTo>
                    <a:pt x="162095" y="15599"/>
                  </a:lnTo>
                  <a:lnTo>
                    <a:pt x="114579" y="11584"/>
                  </a:lnTo>
                  <a:lnTo>
                    <a:pt x="67850" y="7331"/>
                  </a:lnTo>
                  <a:lnTo>
                    <a:pt x="21933" y="2835"/>
                  </a:lnTo>
                  <a:lnTo>
                    <a:pt x="24887" y="111799"/>
                  </a:lnTo>
                  <a:lnTo>
                    <a:pt x="27527" y="267033"/>
                  </a:lnTo>
                  <a:lnTo>
                    <a:pt x="29296" y="479279"/>
                  </a:lnTo>
                  <a:lnTo>
                    <a:pt x="29674" y="759485"/>
                  </a:lnTo>
                  <a:lnTo>
                    <a:pt x="27308" y="1261374"/>
                  </a:lnTo>
                  <a:lnTo>
                    <a:pt x="8915" y="3132162"/>
                  </a:lnTo>
                  <a:lnTo>
                    <a:pt x="1148" y="4202227"/>
                  </a:lnTo>
                  <a:lnTo>
                    <a:pt x="0" y="4786442"/>
                  </a:lnTo>
                  <a:lnTo>
                    <a:pt x="1159" y="5182849"/>
                  </a:lnTo>
                  <a:lnTo>
                    <a:pt x="3705" y="5510882"/>
                  </a:lnTo>
                  <a:lnTo>
                    <a:pt x="7069" y="5774018"/>
                  </a:lnTo>
                  <a:lnTo>
                    <a:pt x="11681" y="6026286"/>
                  </a:lnTo>
                  <a:lnTo>
                    <a:pt x="16344" y="6219287"/>
                  </a:lnTo>
                  <a:lnTo>
                    <a:pt x="21933" y="6403635"/>
                  </a:lnTo>
                  <a:lnTo>
                    <a:pt x="141374" y="6403893"/>
                  </a:lnTo>
                  <a:lnTo>
                    <a:pt x="257505" y="6404754"/>
                  </a:lnTo>
                  <a:lnTo>
                    <a:pt x="370508" y="6406170"/>
                  </a:lnTo>
                  <a:lnTo>
                    <a:pt x="480570" y="6408094"/>
                  </a:lnTo>
                  <a:lnTo>
                    <a:pt x="640547" y="6411829"/>
                  </a:lnTo>
                  <a:lnTo>
                    <a:pt x="794940" y="6416441"/>
                  </a:lnTo>
                  <a:lnTo>
                    <a:pt x="944369" y="6421770"/>
                  </a:lnTo>
                  <a:lnTo>
                    <a:pt x="1136962" y="6429715"/>
                  </a:lnTo>
                  <a:lnTo>
                    <a:pt x="1903611" y="6465722"/>
                  </a:lnTo>
                  <a:lnTo>
                    <a:pt x="2079850" y="6472650"/>
                  </a:lnTo>
                  <a:lnTo>
                    <a:pt x="2212927" y="6476962"/>
                  </a:lnTo>
                  <a:lnTo>
                    <a:pt x="2347462" y="6480340"/>
                  </a:lnTo>
                  <a:lnTo>
                    <a:pt x="2438269" y="6481994"/>
                  </a:lnTo>
                  <a:lnTo>
                    <a:pt x="2530186" y="6483113"/>
                  </a:lnTo>
                  <a:lnTo>
                    <a:pt x="2623395" y="6483652"/>
                  </a:lnTo>
                  <a:lnTo>
                    <a:pt x="2718082" y="6483562"/>
                  </a:lnTo>
                  <a:lnTo>
                    <a:pt x="2814429" y="6482795"/>
                  </a:lnTo>
                  <a:lnTo>
                    <a:pt x="2912623" y="6481306"/>
                  </a:lnTo>
                  <a:lnTo>
                    <a:pt x="3012845" y="6479046"/>
                  </a:lnTo>
                  <a:lnTo>
                    <a:pt x="3115282" y="6475967"/>
                  </a:lnTo>
                  <a:lnTo>
                    <a:pt x="3220116" y="6472024"/>
                  </a:lnTo>
                  <a:lnTo>
                    <a:pt x="3327533" y="6467167"/>
                  </a:lnTo>
                  <a:lnTo>
                    <a:pt x="3437715" y="6461351"/>
                  </a:lnTo>
                  <a:lnTo>
                    <a:pt x="3550848" y="6454526"/>
                  </a:lnTo>
                  <a:lnTo>
                    <a:pt x="3667116" y="6446647"/>
                  </a:lnTo>
                  <a:lnTo>
                    <a:pt x="3786702" y="6437666"/>
                  </a:lnTo>
                  <a:lnTo>
                    <a:pt x="3909790" y="6427535"/>
                  </a:lnTo>
                  <a:lnTo>
                    <a:pt x="4036566" y="6416208"/>
                  </a:lnTo>
                  <a:lnTo>
                    <a:pt x="4167213" y="6403635"/>
                  </a:lnTo>
                  <a:lnTo>
                    <a:pt x="4164156" y="6332135"/>
                  </a:lnTo>
                  <a:lnTo>
                    <a:pt x="4153096" y="6055234"/>
                  </a:lnTo>
                  <a:lnTo>
                    <a:pt x="4143825" y="5792214"/>
                  </a:lnTo>
                  <a:lnTo>
                    <a:pt x="4136237" y="5542170"/>
                  </a:lnTo>
                  <a:lnTo>
                    <a:pt x="4130222" y="5304197"/>
                  </a:lnTo>
                  <a:lnTo>
                    <a:pt x="4125674" y="5077390"/>
                  </a:lnTo>
                  <a:lnTo>
                    <a:pt x="4122485" y="4860844"/>
                  </a:lnTo>
                  <a:lnTo>
                    <a:pt x="4120548" y="4653654"/>
                  </a:lnTo>
                  <a:lnTo>
                    <a:pt x="4119754" y="4454914"/>
                  </a:lnTo>
                  <a:lnTo>
                    <a:pt x="4120207" y="4216996"/>
                  </a:lnTo>
                  <a:lnTo>
                    <a:pt x="4122069" y="3989100"/>
                  </a:lnTo>
                  <a:lnTo>
                    <a:pt x="4125868" y="3726366"/>
                  </a:lnTo>
                  <a:lnTo>
                    <a:pt x="4131998" y="3430793"/>
                  </a:lnTo>
                  <a:lnTo>
                    <a:pt x="4167580" y="2097411"/>
                  </a:lnTo>
                  <a:lnTo>
                    <a:pt x="4173499" y="1780033"/>
                  </a:lnTo>
                  <a:lnTo>
                    <a:pt x="4177057" y="1492378"/>
                  </a:lnTo>
                  <a:lnTo>
                    <a:pt x="4178675" y="1239322"/>
                  </a:lnTo>
                  <a:lnTo>
                    <a:pt x="4178845" y="972249"/>
                  </a:lnTo>
                  <a:lnTo>
                    <a:pt x="4177798" y="747311"/>
                  </a:lnTo>
                  <a:lnTo>
                    <a:pt x="4175582" y="511366"/>
                  </a:lnTo>
                  <a:lnTo>
                    <a:pt x="4172089" y="263509"/>
                  </a:lnTo>
                  <a:lnTo>
                    <a:pt x="4167213" y="2835"/>
                  </a:lnTo>
                  <a:lnTo>
                    <a:pt x="4082674" y="775"/>
                  </a:lnTo>
                  <a:lnTo>
                    <a:pt x="4020122" y="122"/>
                  </a:lnTo>
                  <a:close/>
                </a:path>
              </a:pathLst>
            </a:custGeom>
            <a:solidFill>
              <a:srgbClr val="FFFFFF"/>
            </a:solidFill>
          </p:spPr>
          <p:txBody>
            <a:bodyPr wrap="square" lIns="0" tIns="0" rIns="0" bIns="0" rtlCol="0"/>
            <a:lstStyle/>
            <a:p>
              <a:endParaRPr/>
            </a:p>
          </p:txBody>
        </p:sp>
        <p:sp>
          <p:nvSpPr>
            <p:cNvPr id="5" name="object 5"/>
            <p:cNvSpPr/>
            <p:nvPr/>
          </p:nvSpPr>
          <p:spPr>
            <a:xfrm>
              <a:off x="7829049" y="133103"/>
              <a:ext cx="4170679" cy="6564630"/>
            </a:xfrm>
            <a:custGeom>
              <a:avLst/>
              <a:gdLst/>
              <a:ahLst/>
              <a:cxnLst/>
              <a:rect l="l" t="t" r="r" b="b"/>
              <a:pathLst>
                <a:path w="4170679" h="6564630">
                  <a:moveTo>
                    <a:pt x="24885" y="96258"/>
                  </a:moveTo>
                  <a:lnTo>
                    <a:pt x="73112" y="90434"/>
                  </a:lnTo>
                  <a:lnTo>
                    <a:pt x="121040" y="84816"/>
                  </a:lnTo>
                  <a:lnTo>
                    <a:pt x="168681" y="79403"/>
                  </a:lnTo>
                  <a:lnTo>
                    <a:pt x="216048" y="74192"/>
                  </a:lnTo>
                  <a:lnTo>
                    <a:pt x="263156" y="69180"/>
                  </a:lnTo>
                  <a:lnTo>
                    <a:pt x="310017" y="64366"/>
                  </a:lnTo>
                  <a:lnTo>
                    <a:pt x="356645" y="59747"/>
                  </a:lnTo>
                  <a:lnTo>
                    <a:pt x="403053" y="55321"/>
                  </a:lnTo>
                  <a:lnTo>
                    <a:pt x="449255" y="51085"/>
                  </a:lnTo>
                  <a:lnTo>
                    <a:pt x="495264" y="47037"/>
                  </a:lnTo>
                  <a:lnTo>
                    <a:pt x="541094" y="43175"/>
                  </a:lnTo>
                  <a:lnTo>
                    <a:pt x="586757" y="39495"/>
                  </a:lnTo>
                  <a:lnTo>
                    <a:pt x="632268" y="35997"/>
                  </a:lnTo>
                  <a:lnTo>
                    <a:pt x="677640" y="32677"/>
                  </a:lnTo>
                  <a:lnTo>
                    <a:pt x="722885" y="29533"/>
                  </a:lnTo>
                  <a:lnTo>
                    <a:pt x="768019" y="26563"/>
                  </a:lnTo>
                  <a:lnTo>
                    <a:pt x="813053" y="23764"/>
                  </a:lnTo>
                  <a:lnTo>
                    <a:pt x="858001" y="21134"/>
                  </a:lnTo>
                  <a:lnTo>
                    <a:pt x="902878" y="18671"/>
                  </a:lnTo>
                  <a:lnTo>
                    <a:pt x="947695" y="16372"/>
                  </a:lnTo>
                  <a:lnTo>
                    <a:pt x="992467" y="14236"/>
                  </a:lnTo>
                  <a:lnTo>
                    <a:pt x="1037207" y="12258"/>
                  </a:lnTo>
                  <a:lnTo>
                    <a:pt x="1081929" y="10438"/>
                  </a:lnTo>
                  <a:lnTo>
                    <a:pt x="1126645" y="8773"/>
                  </a:lnTo>
                  <a:lnTo>
                    <a:pt x="1171370" y="7260"/>
                  </a:lnTo>
                  <a:lnTo>
                    <a:pt x="1216116" y="5898"/>
                  </a:lnTo>
                  <a:lnTo>
                    <a:pt x="1260897" y="4683"/>
                  </a:lnTo>
                  <a:lnTo>
                    <a:pt x="1305727" y="3613"/>
                  </a:lnTo>
                  <a:lnTo>
                    <a:pt x="1350619" y="2687"/>
                  </a:lnTo>
                  <a:lnTo>
                    <a:pt x="1395586" y="1901"/>
                  </a:lnTo>
                  <a:lnTo>
                    <a:pt x="1440641" y="1254"/>
                  </a:lnTo>
                  <a:lnTo>
                    <a:pt x="1485799" y="742"/>
                  </a:lnTo>
                  <a:lnTo>
                    <a:pt x="1531072" y="364"/>
                  </a:lnTo>
                  <a:lnTo>
                    <a:pt x="1576474" y="117"/>
                  </a:lnTo>
                  <a:lnTo>
                    <a:pt x="1622018" y="0"/>
                  </a:lnTo>
                  <a:lnTo>
                    <a:pt x="1667718" y="8"/>
                  </a:lnTo>
                  <a:lnTo>
                    <a:pt x="1713587" y="141"/>
                  </a:lnTo>
                  <a:lnTo>
                    <a:pt x="1759639" y="395"/>
                  </a:lnTo>
                  <a:lnTo>
                    <a:pt x="1805887" y="769"/>
                  </a:lnTo>
                  <a:lnTo>
                    <a:pt x="1852344" y="1260"/>
                  </a:lnTo>
                  <a:lnTo>
                    <a:pt x="1899024" y="1866"/>
                  </a:lnTo>
                  <a:lnTo>
                    <a:pt x="1945940" y="2583"/>
                  </a:lnTo>
                  <a:lnTo>
                    <a:pt x="1993105" y="3411"/>
                  </a:lnTo>
                  <a:lnTo>
                    <a:pt x="2040534" y="4347"/>
                  </a:lnTo>
                  <a:lnTo>
                    <a:pt x="2088238" y="5387"/>
                  </a:lnTo>
                  <a:lnTo>
                    <a:pt x="2136233" y="6531"/>
                  </a:lnTo>
                  <a:lnTo>
                    <a:pt x="2184531" y="7775"/>
                  </a:lnTo>
                  <a:lnTo>
                    <a:pt x="2233146" y="9117"/>
                  </a:lnTo>
                  <a:lnTo>
                    <a:pt x="2282090" y="10554"/>
                  </a:lnTo>
                  <a:lnTo>
                    <a:pt x="2331378" y="12086"/>
                  </a:lnTo>
                  <a:lnTo>
                    <a:pt x="2381023" y="13708"/>
                  </a:lnTo>
                  <a:lnTo>
                    <a:pt x="2431038" y="15419"/>
                  </a:lnTo>
                  <a:lnTo>
                    <a:pt x="2481437" y="17216"/>
                  </a:lnTo>
                  <a:lnTo>
                    <a:pt x="2532233" y="19097"/>
                  </a:lnTo>
                  <a:lnTo>
                    <a:pt x="2583439" y="21060"/>
                  </a:lnTo>
                  <a:lnTo>
                    <a:pt x="2635069" y="23102"/>
                  </a:lnTo>
                  <a:lnTo>
                    <a:pt x="2687137" y="25221"/>
                  </a:lnTo>
                  <a:lnTo>
                    <a:pt x="2739655" y="27414"/>
                  </a:lnTo>
                  <a:lnTo>
                    <a:pt x="2792637" y="29680"/>
                  </a:lnTo>
                  <a:lnTo>
                    <a:pt x="2846097" y="32015"/>
                  </a:lnTo>
                  <a:lnTo>
                    <a:pt x="2900048" y="34418"/>
                  </a:lnTo>
                  <a:lnTo>
                    <a:pt x="2954503" y="36885"/>
                  </a:lnTo>
                  <a:lnTo>
                    <a:pt x="3009476" y="39416"/>
                  </a:lnTo>
                  <a:lnTo>
                    <a:pt x="3064980" y="42006"/>
                  </a:lnTo>
                  <a:lnTo>
                    <a:pt x="3121028" y="44655"/>
                  </a:lnTo>
                  <a:lnTo>
                    <a:pt x="3177635" y="47359"/>
                  </a:lnTo>
                  <a:lnTo>
                    <a:pt x="3234813" y="50117"/>
                  </a:lnTo>
                  <a:lnTo>
                    <a:pt x="3292576" y="52925"/>
                  </a:lnTo>
                  <a:lnTo>
                    <a:pt x="3350936" y="55782"/>
                  </a:lnTo>
                  <a:lnTo>
                    <a:pt x="3409909" y="58685"/>
                  </a:lnTo>
                  <a:lnTo>
                    <a:pt x="3469506" y="61631"/>
                  </a:lnTo>
                  <a:lnTo>
                    <a:pt x="3529742" y="64620"/>
                  </a:lnTo>
                  <a:lnTo>
                    <a:pt x="3590630" y="67647"/>
                  </a:lnTo>
                  <a:lnTo>
                    <a:pt x="3652183" y="70711"/>
                  </a:lnTo>
                  <a:lnTo>
                    <a:pt x="3714415" y="73809"/>
                  </a:lnTo>
                  <a:lnTo>
                    <a:pt x="3777338" y="76939"/>
                  </a:lnTo>
                  <a:lnTo>
                    <a:pt x="3840968" y="80099"/>
                  </a:lnTo>
                  <a:lnTo>
                    <a:pt x="3905316" y="83286"/>
                  </a:lnTo>
                  <a:lnTo>
                    <a:pt x="3970396" y="86497"/>
                  </a:lnTo>
                  <a:lnTo>
                    <a:pt x="4036222" y="89732"/>
                  </a:lnTo>
                  <a:lnTo>
                    <a:pt x="4102807" y="92986"/>
                  </a:lnTo>
                  <a:lnTo>
                    <a:pt x="4170165" y="96258"/>
                  </a:lnTo>
                  <a:lnTo>
                    <a:pt x="4168951" y="136725"/>
                  </a:lnTo>
                  <a:lnTo>
                    <a:pt x="4167746" y="177514"/>
                  </a:lnTo>
                  <a:lnTo>
                    <a:pt x="4166551" y="218621"/>
                  </a:lnTo>
                  <a:lnTo>
                    <a:pt x="4165366" y="260044"/>
                  </a:lnTo>
                  <a:lnTo>
                    <a:pt x="4164191" y="301777"/>
                  </a:lnTo>
                  <a:lnTo>
                    <a:pt x="4163027" y="343817"/>
                  </a:lnTo>
                  <a:lnTo>
                    <a:pt x="4161873" y="386160"/>
                  </a:lnTo>
                  <a:lnTo>
                    <a:pt x="4160730" y="428803"/>
                  </a:lnTo>
                  <a:lnTo>
                    <a:pt x="4159598" y="471741"/>
                  </a:lnTo>
                  <a:lnTo>
                    <a:pt x="4158477" y="514971"/>
                  </a:lnTo>
                  <a:lnTo>
                    <a:pt x="4157368" y="558490"/>
                  </a:lnTo>
                  <a:lnTo>
                    <a:pt x="4156271" y="602292"/>
                  </a:lnTo>
                  <a:lnTo>
                    <a:pt x="4155186" y="646376"/>
                  </a:lnTo>
                  <a:lnTo>
                    <a:pt x="4154113" y="690735"/>
                  </a:lnTo>
                  <a:lnTo>
                    <a:pt x="4153053" y="735368"/>
                  </a:lnTo>
                  <a:lnTo>
                    <a:pt x="4152006" y="780270"/>
                  </a:lnTo>
                  <a:lnTo>
                    <a:pt x="4150972" y="825437"/>
                  </a:lnTo>
                  <a:lnTo>
                    <a:pt x="4149950" y="870866"/>
                  </a:lnTo>
                  <a:lnTo>
                    <a:pt x="4148943" y="916552"/>
                  </a:lnTo>
                  <a:lnTo>
                    <a:pt x="4147949" y="962492"/>
                  </a:lnTo>
                  <a:lnTo>
                    <a:pt x="4146969" y="1008683"/>
                  </a:lnTo>
                  <a:lnTo>
                    <a:pt x="4146004" y="1055119"/>
                  </a:lnTo>
                  <a:lnTo>
                    <a:pt x="4145053" y="1101799"/>
                  </a:lnTo>
                  <a:lnTo>
                    <a:pt x="4144117" y="1148717"/>
                  </a:lnTo>
                  <a:lnTo>
                    <a:pt x="4143195" y="1195870"/>
                  </a:lnTo>
                  <a:lnTo>
                    <a:pt x="4142289" y="1243254"/>
                  </a:lnTo>
                  <a:lnTo>
                    <a:pt x="4141399" y="1290865"/>
                  </a:lnTo>
                  <a:lnTo>
                    <a:pt x="4140524" y="1338700"/>
                  </a:lnTo>
                  <a:lnTo>
                    <a:pt x="4139665" y="1386754"/>
                  </a:lnTo>
                  <a:lnTo>
                    <a:pt x="4138822" y="1435025"/>
                  </a:lnTo>
                  <a:lnTo>
                    <a:pt x="4137996" y="1483508"/>
                  </a:lnTo>
                  <a:lnTo>
                    <a:pt x="4137186" y="1532199"/>
                  </a:lnTo>
                  <a:lnTo>
                    <a:pt x="4136394" y="1581095"/>
                  </a:lnTo>
                  <a:lnTo>
                    <a:pt x="4135618" y="1630191"/>
                  </a:lnTo>
                  <a:lnTo>
                    <a:pt x="4134860" y="1679484"/>
                  </a:lnTo>
                  <a:lnTo>
                    <a:pt x="4134120" y="1728971"/>
                  </a:lnTo>
                  <a:lnTo>
                    <a:pt x="4133397" y="1778647"/>
                  </a:lnTo>
                  <a:lnTo>
                    <a:pt x="4132692" y="1828509"/>
                  </a:lnTo>
                  <a:lnTo>
                    <a:pt x="4132006" y="1878552"/>
                  </a:lnTo>
                  <a:lnTo>
                    <a:pt x="4131339" y="1928773"/>
                  </a:lnTo>
                  <a:lnTo>
                    <a:pt x="4130690" y="1979169"/>
                  </a:lnTo>
                  <a:lnTo>
                    <a:pt x="4130061" y="2029735"/>
                  </a:lnTo>
                  <a:lnTo>
                    <a:pt x="4129451" y="2080467"/>
                  </a:lnTo>
                  <a:lnTo>
                    <a:pt x="4128860" y="2131362"/>
                  </a:lnTo>
                  <a:lnTo>
                    <a:pt x="4128289" y="2182417"/>
                  </a:lnTo>
                  <a:lnTo>
                    <a:pt x="4127739" y="2233626"/>
                  </a:lnTo>
                  <a:lnTo>
                    <a:pt x="4127208" y="2284987"/>
                  </a:lnTo>
                  <a:lnTo>
                    <a:pt x="4126698" y="2336496"/>
                  </a:lnTo>
                  <a:lnTo>
                    <a:pt x="4126209" y="2388148"/>
                  </a:lnTo>
                  <a:lnTo>
                    <a:pt x="4125741" y="2439940"/>
                  </a:lnTo>
                  <a:lnTo>
                    <a:pt x="4125295" y="2491869"/>
                  </a:lnTo>
                  <a:lnTo>
                    <a:pt x="4124870" y="2543930"/>
                  </a:lnTo>
                  <a:lnTo>
                    <a:pt x="4124466" y="2596120"/>
                  </a:lnTo>
                  <a:lnTo>
                    <a:pt x="4124085" y="2648434"/>
                  </a:lnTo>
                  <a:lnTo>
                    <a:pt x="4123726" y="2700870"/>
                  </a:lnTo>
                  <a:lnTo>
                    <a:pt x="4123389" y="2753422"/>
                  </a:lnTo>
                  <a:lnTo>
                    <a:pt x="4123075" y="2806089"/>
                  </a:lnTo>
                  <a:lnTo>
                    <a:pt x="4122784" y="2858864"/>
                  </a:lnTo>
                  <a:lnTo>
                    <a:pt x="4122516" y="2911746"/>
                  </a:lnTo>
                  <a:lnTo>
                    <a:pt x="4122272" y="2964730"/>
                  </a:lnTo>
                  <a:lnTo>
                    <a:pt x="4122051" y="3017812"/>
                  </a:lnTo>
                  <a:lnTo>
                    <a:pt x="4121855" y="3070989"/>
                  </a:lnTo>
                  <a:lnTo>
                    <a:pt x="4121682" y="3124256"/>
                  </a:lnTo>
                  <a:lnTo>
                    <a:pt x="4121534" y="3177610"/>
                  </a:lnTo>
                  <a:lnTo>
                    <a:pt x="4121411" y="3231047"/>
                  </a:lnTo>
                  <a:lnTo>
                    <a:pt x="4121313" y="3284563"/>
                  </a:lnTo>
                  <a:lnTo>
                    <a:pt x="4121239" y="3338155"/>
                  </a:lnTo>
                  <a:lnTo>
                    <a:pt x="4121191" y="3391819"/>
                  </a:lnTo>
                  <a:lnTo>
                    <a:pt x="4121169" y="3445551"/>
                  </a:lnTo>
                  <a:lnTo>
                    <a:pt x="4121173" y="3499346"/>
                  </a:lnTo>
                  <a:lnTo>
                    <a:pt x="4121203" y="3553202"/>
                  </a:lnTo>
                  <a:lnTo>
                    <a:pt x="4121259" y="3607114"/>
                  </a:lnTo>
                  <a:lnTo>
                    <a:pt x="4121342" y="3661080"/>
                  </a:lnTo>
                  <a:lnTo>
                    <a:pt x="4121451" y="3715094"/>
                  </a:lnTo>
                  <a:lnTo>
                    <a:pt x="4121588" y="3769153"/>
                  </a:lnTo>
                  <a:lnTo>
                    <a:pt x="4121752" y="3823253"/>
                  </a:lnTo>
                  <a:lnTo>
                    <a:pt x="4121944" y="3877391"/>
                  </a:lnTo>
                  <a:lnTo>
                    <a:pt x="4122163" y="3931563"/>
                  </a:lnTo>
                  <a:lnTo>
                    <a:pt x="4122411" y="3985764"/>
                  </a:lnTo>
                  <a:lnTo>
                    <a:pt x="4122686" y="4039992"/>
                  </a:lnTo>
                  <a:lnTo>
                    <a:pt x="4122991" y="4094242"/>
                  </a:lnTo>
                  <a:lnTo>
                    <a:pt x="4123324" y="4148511"/>
                  </a:lnTo>
                  <a:lnTo>
                    <a:pt x="4123686" y="4202794"/>
                  </a:lnTo>
                  <a:lnTo>
                    <a:pt x="4124078" y="4257089"/>
                  </a:lnTo>
                  <a:lnTo>
                    <a:pt x="4124499" y="4311390"/>
                  </a:lnTo>
                  <a:lnTo>
                    <a:pt x="4124949" y="4365695"/>
                  </a:lnTo>
                  <a:lnTo>
                    <a:pt x="4125430" y="4419999"/>
                  </a:lnTo>
                  <a:lnTo>
                    <a:pt x="4125941" y="4474300"/>
                  </a:lnTo>
                  <a:lnTo>
                    <a:pt x="4126483" y="4528592"/>
                  </a:lnTo>
                  <a:lnTo>
                    <a:pt x="4127055" y="4582872"/>
                  </a:lnTo>
                  <a:lnTo>
                    <a:pt x="4127658" y="4637137"/>
                  </a:lnTo>
                  <a:lnTo>
                    <a:pt x="4128293" y="4691382"/>
                  </a:lnTo>
                  <a:lnTo>
                    <a:pt x="4128958" y="4745604"/>
                  </a:lnTo>
                  <a:lnTo>
                    <a:pt x="4129656" y="4799799"/>
                  </a:lnTo>
                  <a:lnTo>
                    <a:pt x="4130385" y="4853963"/>
                  </a:lnTo>
                  <a:lnTo>
                    <a:pt x="4131147" y="4908093"/>
                  </a:lnTo>
                  <a:lnTo>
                    <a:pt x="4131941" y="4962184"/>
                  </a:lnTo>
                  <a:lnTo>
                    <a:pt x="4132768" y="5016233"/>
                  </a:lnTo>
                  <a:lnTo>
                    <a:pt x="4133628" y="5070236"/>
                  </a:lnTo>
                  <a:lnTo>
                    <a:pt x="4134521" y="5124189"/>
                  </a:lnTo>
                  <a:lnTo>
                    <a:pt x="4135447" y="5178089"/>
                  </a:lnTo>
                  <a:lnTo>
                    <a:pt x="4136407" y="5231931"/>
                  </a:lnTo>
                  <a:lnTo>
                    <a:pt x="4137400" y="5285712"/>
                  </a:lnTo>
                  <a:lnTo>
                    <a:pt x="4138428" y="5339428"/>
                  </a:lnTo>
                  <a:lnTo>
                    <a:pt x="4139491" y="5393076"/>
                  </a:lnTo>
                  <a:lnTo>
                    <a:pt x="4140587" y="5446650"/>
                  </a:lnTo>
                  <a:lnTo>
                    <a:pt x="4141719" y="5500149"/>
                  </a:lnTo>
                  <a:lnTo>
                    <a:pt x="4142886" y="5553567"/>
                  </a:lnTo>
                  <a:lnTo>
                    <a:pt x="4144088" y="5606901"/>
                  </a:lnTo>
                  <a:lnTo>
                    <a:pt x="4145326" y="5660147"/>
                  </a:lnTo>
                  <a:lnTo>
                    <a:pt x="4146599" y="5713302"/>
                  </a:lnTo>
                  <a:lnTo>
                    <a:pt x="4147909" y="5766362"/>
                  </a:lnTo>
                  <a:lnTo>
                    <a:pt x="4149255" y="5819322"/>
                  </a:lnTo>
                  <a:lnTo>
                    <a:pt x="4150637" y="5872180"/>
                  </a:lnTo>
                  <a:lnTo>
                    <a:pt x="4152056" y="5924931"/>
                  </a:lnTo>
                  <a:lnTo>
                    <a:pt x="4153512" y="5977571"/>
                  </a:lnTo>
                  <a:lnTo>
                    <a:pt x="4155006" y="6030097"/>
                  </a:lnTo>
                  <a:lnTo>
                    <a:pt x="4156537" y="6082504"/>
                  </a:lnTo>
                  <a:lnTo>
                    <a:pt x="4158106" y="6134790"/>
                  </a:lnTo>
                  <a:lnTo>
                    <a:pt x="4159712" y="6186950"/>
                  </a:lnTo>
                  <a:lnTo>
                    <a:pt x="4161357" y="6238981"/>
                  </a:lnTo>
                  <a:lnTo>
                    <a:pt x="4163041" y="6290878"/>
                  </a:lnTo>
                  <a:lnTo>
                    <a:pt x="4164763" y="6342638"/>
                  </a:lnTo>
                  <a:lnTo>
                    <a:pt x="4166524" y="6394258"/>
                  </a:lnTo>
                  <a:lnTo>
                    <a:pt x="4168325" y="6445732"/>
                  </a:lnTo>
                  <a:lnTo>
                    <a:pt x="4170165" y="6497058"/>
                  </a:lnTo>
                  <a:lnTo>
                    <a:pt x="4114247" y="6501046"/>
                  </a:lnTo>
                  <a:lnTo>
                    <a:pt x="4058534" y="6504897"/>
                  </a:lnTo>
                  <a:lnTo>
                    <a:pt x="4003023" y="6508612"/>
                  </a:lnTo>
                  <a:lnTo>
                    <a:pt x="3947711" y="6512194"/>
                  </a:lnTo>
                  <a:lnTo>
                    <a:pt x="3892596" y="6515642"/>
                  </a:lnTo>
                  <a:lnTo>
                    <a:pt x="3837674" y="6518959"/>
                  </a:lnTo>
                  <a:lnTo>
                    <a:pt x="3782944" y="6522147"/>
                  </a:lnTo>
                  <a:lnTo>
                    <a:pt x="3728402" y="6525206"/>
                  </a:lnTo>
                  <a:lnTo>
                    <a:pt x="3674046" y="6528139"/>
                  </a:lnTo>
                  <a:lnTo>
                    <a:pt x="3619873" y="6530946"/>
                  </a:lnTo>
                  <a:lnTo>
                    <a:pt x="3565880" y="6533629"/>
                  </a:lnTo>
                  <a:lnTo>
                    <a:pt x="3512065" y="6536189"/>
                  </a:lnTo>
                  <a:lnTo>
                    <a:pt x="3458425" y="6538628"/>
                  </a:lnTo>
                  <a:lnTo>
                    <a:pt x="3404957" y="6540948"/>
                  </a:lnTo>
                  <a:lnTo>
                    <a:pt x="3351658" y="6543150"/>
                  </a:lnTo>
                  <a:lnTo>
                    <a:pt x="3298527" y="6545234"/>
                  </a:lnTo>
                  <a:lnTo>
                    <a:pt x="3245559" y="6547204"/>
                  </a:lnTo>
                  <a:lnTo>
                    <a:pt x="3192753" y="6549059"/>
                  </a:lnTo>
                  <a:lnTo>
                    <a:pt x="3140105" y="6550802"/>
                  </a:lnTo>
                  <a:lnTo>
                    <a:pt x="3087613" y="6552434"/>
                  </a:lnTo>
                  <a:lnTo>
                    <a:pt x="3035275" y="6553957"/>
                  </a:lnTo>
                  <a:lnTo>
                    <a:pt x="2983087" y="6555371"/>
                  </a:lnTo>
                  <a:lnTo>
                    <a:pt x="2931046" y="6556679"/>
                  </a:lnTo>
                  <a:lnTo>
                    <a:pt x="2879151" y="6557882"/>
                  </a:lnTo>
                  <a:lnTo>
                    <a:pt x="2827399" y="6558981"/>
                  </a:lnTo>
                  <a:lnTo>
                    <a:pt x="2775786" y="6559977"/>
                  </a:lnTo>
                  <a:lnTo>
                    <a:pt x="2724310" y="6560873"/>
                  </a:lnTo>
                  <a:lnTo>
                    <a:pt x="2672968" y="6561669"/>
                  </a:lnTo>
                  <a:lnTo>
                    <a:pt x="2621758" y="6562367"/>
                  </a:lnTo>
                  <a:lnTo>
                    <a:pt x="2570677" y="6562969"/>
                  </a:lnTo>
                  <a:lnTo>
                    <a:pt x="2519722" y="6563476"/>
                  </a:lnTo>
                  <a:lnTo>
                    <a:pt x="2468890" y="6563889"/>
                  </a:lnTo>
                  <a:lnTo>
                    <a:pt x="2418179" y="6564209"/>
                  </a:lnTo>
                  <a:lnTo>
                    <a:pt x="2367586" y="6564439"/>
                  </a:lnTo>
                  <a:lnTo>
                    <a:pt x="2317109" y="6564580"/>
                  </a:lnTo>
                  <a:lnTo>
                    <a:pt x="2266744" y="6564633"/>
                  </a:lnTo>
                  <a:lnTo>
                    <a:pt x="2216489" y="6564599"/>
                  </a:lnTo>
                  <a:lnTo>
                    <a:pt x="2166341" y="6564481"/>
                  </a:lnTo>
                  <a:lnTo>
                    <a:pt x="2116298" y="6564279"/>
                  </a:lnTo>
                  <a:lnTo>
                    <a:pt x="2066357" y="6563994"/>
                  </a:lnTo>
                  <a:lnTo>
                    <a:pt x="2016514" y="6563629"/>
                  </a:lnTo>
                  <a:lnTo>
                    <a:pt x="1966769" y="6563185"/>
                  </a:lnTo>
                  <a:lnTo>
                    <a:pt x="1917116" y="6562664"/>
                  </a:lnTo>
                  <a:lnTo>
                    <a:pt x="1867555" y="6562065"/>
                  </a:lnTo>
                  <a:lnTo>
                    <a:pt x="1818082" y="6561392"/>
                  </a:lnTo>
                  <a:lnTo>
                    <a:pt x="1768694" y="6560646"/>
                  </a:lnTo>
                  <a:lnTo>
                    <a:pt x="1719390" y="6559827"/>
                  </a:lnTo>
                  <a:lnTo>
                    <a:pt x="1670165" y="6558939"/>
                  </a:lnTo>
                  <a:lnTo>
                    <a:pt x="1621018" y="6557980"/>
                  </a:lnTo>
                  <a:lnTo>
                    <a:pt x="1571946" y="6556955"/>
                  </a:lnTo>
                  <a:lnTo>
                    <a:pt x="1522946" y="6555863"/>
                  </a:lnTo>
                  <a:lnTo>
                    <a:pt x="1474015" y="6554706"/>
                  </a:lnTo>
                  <a:lnTo>
                    <a:pt x="1425150" y="6553486"/>
                  </a:lnTo>
                  <a:lnTo>
                    <a:pt x="1376350" y="6552204"/>
                  </a:lnTo>
                  <a:lnTo>
                    <a:pt x="1327610" y="6550862"/>
                  </a:lnTo>
                  <a:lnTo>
                    <a:pt x="1278929" y="6549461"/>
                  </a:lnTo>
                  <a:lnTo>
                    <a:pt x="1230304" y="6548002"/>
                  </a:lnTo>
                  <a:lnTo>
                    <a:pt x="1181732" y="6546487"/>
                  </a:lnTo>
                  <a:lnTo>
                    <a:pt x="1133211" y="6544918"/>
                  </a:lnTo>
                  <a:lnTo>
                    <a:pt x="1084737" y="6543295"/>
                  </a:lnTo>
                  <a:lnTo>
                    <a:pt x="1036308" y="6541620"/>
                  </a:lnTo>
                  <a:lnTo>
                    <a:pt x="987921" y="6539896"/>
                  </a:lnTo>
                  <a:lnTo>
                    <a:pt x="939574" y="6538122"/>
                  </a:lnTo>
                  <a:lnTo>
                    <a:pt x="891263" y="6536301"/>
                  </a:lnTo>
                  <a:lnTo>
                    <a:pt x="842987" y="6534434"/>
                  </a:lnTo>
                  <a:lnTo>
                    <a:pt x="794742" y="6532522"/>
                  </a:lnTo>
                  <a:lnTo>
                    <a:pt x="746526" y="6530567"/>
                  </a:lnTo>
                  <a:lnTo>
                    <a:pt x="698335" y="6528571"/>
                  </a:lnTo>
                  <a:lnTo>
                    <a:pt x="650168" y="6526534"/>
                  </a:lnTo>
                  <a:lnTo>
                    <a:pt x="602022" y="6524459"/>
                  </a:lnTo>
                  <a:lnTo>
                    <a:pt x="553893" y="6522347"/>
                  </a:lnTo>
                  <a:lnTo>
                    <a:pt x="505780" y="6520198"/>
                  </a:lnTo>
                  <a:lnTo>
                    <a:pt x="457679" y="6518015"/>
                  </a:lnTo>
                  <a:lnTo>
                    <a:pt x="409588" y="6515799"/>
                  </a:lnTo>
                  <a:lnTo>
                    <a:pt x="361504" y="6513552"/>
                  </a:lnTo>
                  <a:lnTo>
                    <a:pt x="313424" y="6511274"/>
                  </a:lnTo>
                  <a:lnTo>
                    <a:pt x="265346" y="6508968"/>
                  </a:lnTo>
                  <a:lnTo>
                    <a:pt x="217267" y="6506635"/>
                  </a:lnTo>
                  <a:lnTo>
                    <a:pt x="169184" y="6504276"/>
                  </a:lnTo>
                  <a:lnTo>
                    <a:pt x="121094" y="6501892"/>
                  </a:lnTo>
                  <a:lnTo>
                    <a:pt x="72995" y="6499486"/>
                  </a:lnTo>
                  <a:lnTo>
                    <a:pt x="24885" y="6497058"/>
                  </a:lnTo>
                  <a:lnTo>
                    <a:pt x="26001" y="6424421"/>
                  </a:lnTo>
                  <a:lnTo>
                    <a:pt x="27054" y="6352338"/>
                  </a:lnTo>
                  <a:lnTo>
                    <a:pt x="28045" y="6280805"/>
                  </a:lnTo>
                  <a:lnTo>
                    <a:pt x="28974" y="6209817"/>
                  </a:lnTo>
                  <a:lnTo>
                    <a:pt x="29842" y="6139369"/>
                  </a:lnTo>
                  <a:lnTo>
                    <a:pt x="30652" y="6069455"/>
                  </a:lnTo>
                  <a:lnTo>
                    <a:pt x="31403" y="6000070"/>
                  </a:lnTo>
                  <a:lnTo>
                    <a:pt x="32097" y="5931211"/>
                  </a:lnTo>
                  <a:lnTo>
                    <a:pt x="32735" y="5862872"/>
                  </a:lnTo>
                  <a:lnTo>
                    <a:pt x="33318" y="5795047"/>
                  </a:lnTo>
                  <a:lnTo>
                    <a:pt x="33847" y="5727732"/>
                  </a:lnTo>
                  <a:lnTo>
                    <a:pt x="34324" y="5660922"/>
                  </a:lnTo>
                  <a:lnTo>
                    <a:pt x="34749" y="5594613"/>
                  </a:lnTo>
                  <a:lnTo>
                    <a:pt x="35124" y="5528798"/>
                  </a:lnTo>
                  <a:lnTo>
                    <a:pt x="35450" y="5463473"/>
                  </a:lnTo>
                  <a:lnTo>
                    <a:pt x="35727" y="5398633"/>
                  </a:lnTo>
                  <a:lnTo>
                    <a:pt x="35957" y="5334274"/>
                  </a:lnTo>
                  <a:lnTo>
                    <a:pt x="36141" y="5270389"/>
                  </a:lnTo>
                  <a:lnTo>
                    <a:pt x="36281" y="5206975"/>
                  </a:lnTo>
                  <a:lnTo>
                    <a:pt x="36376" y="5144026"/>
                  </a:lnTo>
                  <a:lnTo>
                    <a:pt x="36429" y="5081537"/>
                  </a:lnTo>
                  <a:lnTo>
                    <a:pt x="36441" y="5019504"/>
                  </a:lnTo>
                  <a:lnTo>
                    <a:pt x="36412" y="4957921"/>
                  </a:lnTo>
                  <a:lnTo>
                    <a:pt x="36343" y="4896783"/>
                  </a:lnTo>
                  <a:lnTo>
                    <a:pt x="36237" y="4836086"/>
                  </a:lnTo>
                  <a:lnTo>
                    <a:pt x="36093" y="4775824"/>
                  </a:lnTo>
                  <a:lnTo>
                    <a:pt x="35913" y="4715993"/>
                  </a:lnTo>
                  <a:lnTo>
                    <a:pt x="35699" y="4656587"/>
                  </a:lnTo>
                  <a:lnTo>
                    <a:pt x="35451" y="4597602"/>
                  </a:lnTo>
                  <a:lnTo>
                    <a:pt x="35170" y="4539032"/>
                  </a:lnTo>
                  <a:lnTo>
                    <a:pt x="34857" y="4480873"/>
                  </a:lnTo>
                  <a:lnTo>
                    <a:pt x="34514" y="4423119"/>
                  </a:lnTo>
                  <a:lnTo>
                    <a:pt x="34142" y="4365766"/>
                  </a:lnTo>
                  <a:lnTo>
                    <a:pt x="33741" y="4308809"/>
                  </a:lnTo>
                  <a:lnTo>
                    <a:pt x="33314" y="4252243"/>
                  </a:lnTo>
                  <a:lnTo>
                    <a:pt x="32860" y="4196063"/>
                  </a:lnTo>
                  <a:lnTo>
                    <a:pt x="32381" y="4140263"/>
                  </a:lnTo>
                  <a:lnTo>
                    <a:pt x="31879" y="4084839"/>
                  </a:lnTo>
                  <a:lnTo>
                    <a:pt x="31354" y="4029786"/>
                  </a:lnTo>
                  <a:lnTo>
                    <a:pt x="30808" y="3975099"/>
                  </a:lnTo>
                  <a:lnTo>
                    <a:pt x="30241" y="3920774"/>
                  </a:lnTo>
                  <a:lnTo>
                    <a:pt x="29654" y="3866804"/>
                  </a:lnTo>
                  <a:lnTo>
                    <a:pt x="29050" y="3813185"/>
                  </a:lnTo>
                  <a:lnTo>
                    <a:pt x="28428" y="3759912"/>
                  </a:lnTo>
                  <a:lnTo>
                    <a:pt x="27790" y="3706980"/>
                  </a:lnTo>
                  <a:lnTo>
                    <a:pt x="27137" y="3654385"/>
                  </a:lnTo>
                  <a:lnTo>
                    <a:pt x="26471" y="3602120"/>
                  </a:lnTo>
                  <a:lnTo>
                    <a:pt x="25792" y="3550182"/>
                  </a:lnTo>
                  <a:lnTo>
                    <a:pt x="25101" y="3498566"/>
                  </a:lnTo>
                  <a:lnTo>
                    <a:pt x="24400" y="3447265"/>
                  </a:lnTo>
                  <a:lnTo>
                    <a:pt x="23689" y="3396276"/>
                  </a:lnTo>
                  <a:lnTo>
                    <a:pt x="22970" y="3345593"/>
                  </a:lnTo>
                  <a:lnTo>
                    <a:pt x="22244" y="3295212"/>
                  </a:lnTo>
                  <a:lnTo>
                    <a:pt x="21512" y="3245127"/>
                  </a:lnTo>
                  <a:lnTo>
                    <a:pt x="20775" y="3195333"/>
                  </a:lnTo>
                  <a:lnTo>
                    <a:pt x="20035" y="3145826"/>
                  </a:lnTo>
                  <a:lnTo>
                    <a:pt x="19291" y="3096601"/>
                  </a:lnTo>
                  <a:lnTo>
                    <a:pt x="18546" y="3047652"/>
                  </a:lnTo>
                  <a:lnTo>
                    <a:pt x="17801" y="2998975"/>
                  </a:lnTo>
                  <a:lnTo>
                    <a:pt x="17056" y="2950564"/>
                  </a:lnTo>
                  <a:lnTo>
                    <a:pt x="16312" y="2902415"/>
                  </a:lnTo>
                  <a:lnTo>
                    <a:pt x="15572" y="2854523"/>
                  </a:lnTo>
                  <a:lnTo>
                    <a:pt x="14836" y="2806883"/>
                  </a:lnTo>
                  <a:lnTo>
                    <a:pt x="14104" y="2759489"/>
                  </a:lnTo>
                  <a:lnTo>
                    <a:pt x="13379" y="2712337"/>
                  </a:lnTo>
                  <a:lnTo>
                    <a:pt x="12661" y="2665423"/>
                  </a:lnTo>
                  <a:lnTo>
                    <a:pt x="11952" y="2618740"/>
                  </a:lnTo>
                  <a:lnTo>
                    <a:pt x="11252" y="2572284"/>
                  </a:lnTo>
                  <a:lnTo>
                    <a:pt x="10563" y="2526050"/>
                  </a:lnTo>
                  <a:lnTo>
                    <a:pt x="9885" y="2480033"/>
                  </a:lnTo>
                  <a:lnTo>
                    <a:pt x="9220" y="2434228"/>
                  </a:lnTo>
                  <a:lnTo>
                    <a:pt x="8569" y="2388630"/>
                  </a:lnTo>
                  <a:lnTo>
                    <a:pt x="7934" y="2343234"/>
                  </a:lnTo>
                  <a:lnTo>
                    <a:pt x="7314" y="2298035"/>
                  </a:lnTo>
                  <a:lnTo>
                    <a:pt x="6712" y="2253029"/>
                  </a:lnTo>
                  <a:lnTo>
                    <a:pt x="6128" y="2208210"/>
                  </a:lnTo>
                  <a:lnTo>
                    <a:pt x="5563" y="2163573"/>
                  </a:lnTo>
                  <a:lnTo>
                    <a:pt x="5019" y="2119113"/>
                  </a:lnTo>
                  <a:lnTo>
                    <a:pt x="4497" y="2074826"/>
                  </a:lnTo>
                  <a:lnTo>
                    <a:pt x="3998" y="2030706"/>
                  </a:lnTo>
                  <a:lnTo>
                    <a:pt x="3522" y="1986749"/>
                  </a:lnTo>
                  <a:lnTo>
                    <a:pt x="3072" y="1942949"/>
                  </a:lnTo>
                  <a:lnTo>
                    <a:pt x="2647" y="1899301"/>
                  </a:lnTo>
                  <a:lnTo>
                    <a:pt x="2250" y="1855801"/>
                  </a:lnTo>
                  <a:lnTo>
                    <a:pt x="1882" y="1812443"/>
                  </a:lnTo>
                  <a:lnTo>
                    <a:pt x="1543" y="1769224"/>
                  </a:lnTo>
                  <a:lnTo>
                    <a:pt x="1234" y="1726136"/>
                  </a:lnTo>
                  <a:lnTo>
                    <a:pt x="957" y="1683177"/>
                  </a:lnTo>
                  <a:lnTo>
                    <a:pt x="713" y="1640340"/>
                  </a:lnTo>
                  <a:lnTo>
                    <a:pt x="503" y="1597620"/>
                  </a:lnTo>
                  <a:lnTo>
                    <a:pt x="328" y="1555014"/>
                  </a:lnTo>
                  <a:lnTo>
                    <a:pt x="189" y="1512515"/>
                  </a:lnTo>
                  <a:lnTo>
                    <a:pt x="87" y="1470120"/>
                  </a:lnTo>
                  <a:lnTo>
                    <a:pt x="23" y="1427822"/>
                  </a:lnTo>
                  <a:lnTo>
                    <a:pt x="0" y="1385617"/>
                  </a:lnTo>
                  <a:lnTo>
                    <a:pt x="16" y="1343500"/>
                  </a:lnTo>
                  <a:lnTo>
                    <a:pt x="74" y="1301465"/>
                  </a:lnTo>
                  <a:lnTo>
                    <a:pt x="176" y="1259509"/>
                  </a:lnTo>
                  <a:lnTo>
                    <a:pt x="320" y="1217626"/>
                  </a:lnTo>
                  <a:lnTo>
                    <a:pt x="511" y="1175811"/>
                  </a:lnTo>
                  <a:lnTo>
                    <a:pt x="747" y="1134059"/>
                  </a:lnTo>
                  <a:lnTo>
                    <a:pt x="1030" y="1092366"/>
                  </a:lnTo>
                  <a:lnTo>
                    <a:pt x="1362" y="1050725"/>
                  </a:lnTo>
                  <a:lnTo>
                    <a:pt x="1743" y="1009133"/>
                  </a:lnTo>
                  <a:lnTo>
                    <a:pt x="2175" y="967584"/>
                  </a:lnTo>
                  <a:lnTo>
                    <a:pt x="2658" y="926073"/>
                  </a:lnTo>
                  <a:lnTo>
                    <a:pt x="3194" y="884596"/>
                  </a:lnTo>
                  <a:lnTo>
                    <a:pt x="3784" y="843147"/>
                  </a:lnTo>
                  <a:lnTo>
                    <a:pt x="4429" y="801722"/>
                  </a:lnTo>
                  <a:lnTo>
                    <a:pt x="5130" y="760314"/>
                  </a:lnTo>
                  <a:lnTo>
                    <a:pt x="5889" y="718921"/>
                  </a:lnTo>
                  <a:lnTo>
                    <a:pt x="6705" y="677536"/>
                  </a:lnTo>
                  <a:lnTo>
                    <a:pt x="7581" y="636154"/>
                  </a:lnTo>
                  <a:lnTo>
                    <a:pt x="8518" y="594771"/>
                  </a:lnTo>
                  <a:lnTo>
                    <a:pt x="9516" y="553382"/>
                  </a:lnTo>
                  <a:lnTo>
                    <a:pt x="10577" y="511981"/>
                  </a:lnTo>
                  <a:lnTo>
                    <a:pt x="11702" y="470564"/>
                  </a:lnTo>
                  <a:lnTo>
                    <a:pt x="12892" y="429126"/>
                  </a:lnTo>
                  <a:lnTo>
                    <a:pt x="14148" y="387661"/>
                  </a:lnTo>
                  <a:lnTo>
                    <a:pt x="15472" y="346166"/>
                  </a:lnTo>
                  <a:lnTo>
                    <a:pt x="16863" y="304634"/>
                  </a:lnTo>
                  <a:lnTo>
                    <a:pt x="18324" y="263061"/>
                  </a:lnTo>
                  <a:lnTo>
                    <a:pt x="19856" y="221442"/>
                  </a:lnTo>
                  <a:lnTo>
                    <a:pt x="21459" y="179772"/>
                  </a:lnTo>
                  <a:lnTo>
                    <a:pt x="23135" y="138045"/>
                  </a:lnTo>
                  <a:lnTo>
                    <a:pt x="24885" y="96258"/>
                  </a:lnTo>
                  <a:close/>
                </a:path>
              </a:pathLst>
            </a:custGeom>
            <a:ln w="19050">
              <a:solidFill>
                <a:srgbClr val="000000"/>
              </a:solidFill>
            </a:ln>
          </p:spPr>
          <p:txBody>
            <a:bodyPr wrap="square" lIns="0" tIns="0" rIns="0" bIns="0" rtlCol="0"/>
            <a:lstStyle/>
            <a:p>
              <a:endParaRPr/>
            </a:p>
          </p:txBody>
        </p:sp>
        <p:pic>
          <p:nvPicPr>
            <p:cNvPr id="12" name="object 12"/>
            <p:cNvPicPr/>
            <p:nvPr/>
          </p:nvPicPr>
          <p:blipFill>
            <a:blip r:embed="rId3" cstate="print"/>
            <a:stretch>
              <a:fillRect/>
            </a:stretch>
          </p:blipFill>
          <p:spPr>
            <a:xfrm>
              <a:off x="11530838" y="1775205"/>
              <a:ext cx="134111" cy="277367"/>
            </a:xfrm>
            <a:prstGeom prst="rect">
              <a:avLst/>
            </a:prstGeom>
          </p:spPr>
        </p:pic>
        <p:pic>
          <p:nvPicPr>
            <p:cNvPr id="14" name="object 14"/>
            <p:cNvPicPr/>
            <p:nvPr/>
          </p:nvPicPr>
          <p:blipFill>
            <a:blip r:embed="rId3" cstate="print"/>
            <a:stretch>
              <a:fillRect/>
            </a:stretch>
          </p:blipFill>
          <p:spPr>
            <a:xfrm>
              <a:off x="9628885" y="2049526"/>
              <a:ext cx="134111" cy="277367"/>
            </a:xfrm>
            <a:prstGeom prst="rect">
              <a:avLst/>
            </a:prstGeom>
          </p:spPr>
        </p:pic>
      </p:grpSp>
      <p:sp>
        <p:nvSpPr>
          <p:cNvPr id="39" name="TextBox 38">
            <a:extLst>
              <a:ext uri="{FF2B5EF4-FFF2-40B4-BE49-F238E27FC236}">
                <a16:creationId xmlns:a16="http://schemas.microsoft.com/office/drawing/2014/main" id="{2B86210F-B0FF-76F8-F577-37E42A5F872C}"/>
              </a:ext>
            </a:extLst>
          </p:cNvPr>
          <p:cNvSpPr txBox="1"/>
          <p:nvPr/>
        </p:nvSpPr>
        <p:spPr>
          <a:xfrm>
            <a:off x="7872591" y="449877"/>
            <a:ext cx="4178935" cy="5909310"/>
          </a:xfrm>
          <a:prstGeom prst="rect">
            <a:avLst/>
          </a:prstGeom>
          <a:noFill/>
        </p:spPr>
        <p:txBody>
          <a:bodyPr wrap="square">
            <a:spAutoFit/>
          </a:bodyPr>
          <a:lstStyle/>
          <a:p>
            <a:r>
              <a:rPr lang="en-US" sz="1800" dirty="0">
                <a:effectLst/>
                <a:latin typeface="Times New Roman" panose="02020603050405020304" pitchFamily="18" charset="0"/>
                <a:ea typeface="SimSun" panose="02010600030101010101" pitchFamily="2" charset="-122"/>
              </a:rPr>
              <a:t>The combination of technology and fashion has led to creative solutions targeted at personalizing the buying experience in today's rapidly evolving digital market.  Therefore, researchers can fully use the potential of wearable technology in improving human well-being and quality of life by resolving difficulties and capitalizing on new opportunities.</a:t>
            </a:r>
          </a:p>
          <a:p>
            <a:r>
              <a:rPr lang="en-US" sz="1800" dirty="0">
                <a:effectLst/>
                <a:latin typeface="Times New Roman" panose="02020603050405020304" pitchFamily="18" charset="0"/>
                <a:ea typeface="SimSun" panose="02010600030101010101" pitchFamily="2" charset="-122"/>
              </a:rPr>
              <a:t>     From the various machine learning      algorithms used to examine the data collected from smart garments, random Forest stands out as a best method. Random Forest algorithm in smart clothing systems, focusing on its effectiveness, challenges, and future prospects This goes into detail on the Random Forest approach and its underlying concepts, such as ensemble learning and decision tree aggregation. Moreover, the benefits of Random Forest in smart clothing. </a:t>
            </a:r>
            <a:endParaRPr lang="en-IN" dirty="0"/>
          </a:p>
        </p:txBody>
      </p:sp>
      <p:sp>
        <p:nvSpPr>
          <p:cNvPr id="7" name="Title 6">
            <a:extLst>
              <a:ext uri="{FF2B5EF4-FFF2-40B4-BE49-F238E27FC236}">
                <a16:creationId xmlns:a16="http://schemas.microsoft.com/office/drawing/2014/main" id="{DD7ACF1D-829E-A240-D761-A1D8147CD043}"/>
              </a:ext>
            </a:extLst>
          </p:cNvPr>
          <p:cNvSpPr>
            <a:spLocks noGrp="1"/>
          </p:cNvSpPr>
          <p:nvPr>
            <p:ph type="title"/>
          </p:nvPr>
        </p:nvSpPr>
        <p:spPr>
          <a:xfrm>
            <a:off x="518994" y="275482"/>
            <a:ext cx="4508530" cy="1049235"/>
          </a:xfrm>
        </p:spPr>
        <p:txBody>
          <a:bodyPr>
            <a:normAutofit/>
          </a:bodyPr>
          <a:lstStyle/>
          <a:p>
            <a:r>
              <a:rPr lang="en-IN" sz="4400" b="1" i="1" dirty="0"/>
              <a:t>INTRODUCTION</a:t>
            </a:r>
          </a:p>
        </p:txBody>
      </p:sp>
      <p:pic>
        <p:nvPicPr>
          <p:cNvPr id="8" name="object 2">
            <a:extLst>
              <a:ext uri="{FF2B5EF4-FFF2-40B4-BE49-F238E27FC236}">
                <a16:creationId xmlns:a16="http://schemas.microsoft.com/office/drawing/2014/main" id="{05DD5BE6-4FFA-CDD5-0878-085BAF100385}"/>
              </a:ext>
            </a:extLst>
          </p:cNvPr>
          <p:cNvPicPr/>
          <p:nvPr/>
        </p:nvPicPr>
        <p:blipFill>
          <a:blip r:embed="rId4" cstate="print"/>
          <a:stretch>
            <a:fillRect/>
          </a:stretch>
        </p:blipFill>
        <p:spPr>
          <a:xfrm>
            <a:off x="609600" y="1676400"/>
            <a:ext cx="6324600" cy="426140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12192000" cy="1908175"/>
            <a:chOff x="0" y="0"/>
            <a:chExt cx="12192000" cy="1908175"/>
          </a:xfrm>
        </p:grpSpPr>
        <p:pic>
          <p:nvPicPr>
            <p:cNvPr id="4" name="object 4"/>
            <p:cNvPicPr/>
            <p:nvPr/>
          </p:nvPicPr>
          <p:blipFill>
            <a:blip r:embed="rId2" cstate="print"/>
            <a:stretch>
              <a:fillRect/>
            </a:stretch>
          </p:blipFill>
          <p:spPr>
            <a:xfrm>
              <a:off x="338072" y="0"/>
              <a:ext cx="11487660" cy="1908023"/>
            </a:xfrm>
            <a:prstGeom prst="rect">
              <a:avLst/>
            </a:prstGeom>
          </p:spPr>
        </p:pic>
        <p:sp>
          <p:nvSpPr>
            <p:cNvPr id="5" name="object 5"/>
            <p:cNvSpPr/>
            <p:nvPr/>
          </p:nvSpPr>
          <p:spPr>
            <a:xfrm>
              <a:off x="0" y="0"/>
              <a:ext cx="12192000" cy="1729739"/>
            </a:xfrm>
            <a:custGeom>
              <a:avLst/>
              <a:gdLst/>
              <a:ahLst/>
              <a:cxnLst/>
              <a:rect l="l" t="t" r="r" b="b"/>
              <a:pathLst>
                <a:path w="12192000" h="1729739">
                  <a:moveTo>
                    <a:pt x="12192000" y="0"/>
                  </a:moveTo>
                  <a:lnTo>
                    <a:pt x="0" y="0"/>
                  </a:lnTo>
                  <a:lnTo>
                    <a:pt x="0" y="1729739"/>
                  </a:lnTo>
                  <a:lnTo>
                    <a:pt x="12192000" y="1729739"/>
                  </a:lnTo>
                  <a:lnTo>
                    <a:pt x="12192000" y="0"/>
                  </a:lnTo>
                  <a:close/>
                </a:path>
              </a:pathLst>
            </a:custGeom>
            <a:solidFill>
              <a:srgbClr val="FFFFFF"/>
            </a:solidFill>
          </p:spPr>
          <p:txBody>
            <a:bodyPr wrap="square" lIns="0" tIns="0" rIns="0" bIns="0" rtlCol="0"/>
            <a:lstStyle/>
            <a:p>
              <a:endParaRPr/>
            </a:p>
          </p:txBody>
        </p:sp>
      </p:grpSp>
      <p:sp>
        <p:nvSpPr>
          <p:cNvPr id="6" name="object 6"/>
          <p:cNvSpPr txBox="1">
            <a:spLocks noGrp="1"/>
          </p:cNvSpPr>
          <p:nvPr>
            <p:ph type="title"/>
          </p:nvPr>
        </p:nvSpPr>
        <p:spPr>
          <a:xfrm>
            <a:off x="3348281" y="119793"/>
            <a:ext cx="5068062" cy="1490152"/>
          </a:xfrm>
          <a:prstGeom prst="rect">
            <a:avLst/>
          </a:prstGeom>
        </p:spPr>
        <p:txBody>
          <a:bodyPr vert="horz" wrap="square" lIns="0" tIns="12700" rIns="0" bIns="0" rtlCol="0">
            <a:spAutoFit/>
          </a:bodyPr>
          <a:lstStyle/>
          <a:p>
            <a:pPr marL="12700">
              <a:lnSpc>
                <a:spcPct val="100000"/>
              </a:lnSpc>
              <a:spcBef>
                <a:spcPts val="100"/>
              </a:spcBef>
            </a:pPr>
            <a:r>
              <a:rPr lang="en-IN" sz="4800" b="1" i="1" spc="565" dirty="0"/>
              <a:t>Problem statement</a:t>
            </a:r>
            <a:endParaRPr sz="4800" b="1" i="1" dirty="0"/>
          </a:p>
        </p:txBody>
      </p:sp>
      <p:grpSp>
        <p:nvGrpSpPr>
          <p:cNvPr id="35" name="object 35"/>
          <p:cNvGrpSpPr/>
          <p:nvPr/>
        </p:nvGrpSpPr>
        <p:grpSpPr>
          <a:xfrm>
            <a:off x="76200" y="71627"/>
            <a:ext cx="12039600" cy="1036319"/>
            <a:chOff x="76200" y="71627"/>
            <a:chExt cx="12039600" cy="1036319"/>
          </a:xfrm>
        </p:grpSpPr>
        <p:pic>
          <p:nvPicPr>
            <p:cNvPr id="36" name="object 36"/>
            <p:cNvPicPr/>
            <p:nvPr/>
          </p:nvPicPr>
          <p:blipFill>
            <a:blip r:embed="rId3" cstate="print"/>
            <a:stretch>
              <a:fillRect/>
            </a:stretch>
          </p:blipFill>
          <p:spPr>
            <a:xfrm>
              <a:off x="9983723" y="83819"/>
              <a:ext cx="2132076" cy="1024127"/>
            </a:xfrm>
            <a:prstGeom prst="rect">
              <a:avLst/>
            </a:prstGeom>
          </p:spPr>
        </p:pic>
        <p:pic>
          <p:nvPicPr>
            <p:cNvPr id="37" name="object 37"/>
            <p:cNvPicPr/>
            <p:nvPr/>
          </p:nvPicPr>
          <p:blipFill>
            <a:blip r:embed="rId4" cstate="print"/>
            <a:stretch>
              <a:fillRect/>
            </a:stretch>
          </p:blipFill>
          <p:spPr>
            <a:xfrm>
              <a:off x="76200" y="71627"/>
              <a:ext cx="1661160" cy="405384"/>
            </a:xfrm>
            <a:prstGeom prst="rect">
              <a:avLst/>
            </a:prstGeom>
          </p:spPr>
        </p:pic>
      </p:grpSp>
      <p:sp>
        <p:nvSpPr>
          <p:cNvPr id="23" name="TextBox 22">
            <a:extLst>
              <a:ext uri="{FF2B5EF4-FFF2-40B4-BE49-F238E27FC236}">
                <a16:creationId xmlns:a16="http://schemas.microsoft.com/office/drawing/2014/main" id="{C879FE96-36B2-5A2B-2416-8CE717B15CEE}"/>
              </a:ext>
            </a:extLst>
          </p:cNvPr>
          <p:cNvSpPr txBox="1"/>
          <p:nvPr/>
        </p:nvSpPr>
        <p:spPr>
          <a:xfrm>
            <a:off x="5943600" y="2438400"/>
            <a:ext cx="5666988" cy="3570208"/>
          </a:xfrm>
          <a:prstGeom prst="rect">
            <a:avLst/>
          </a:prstGeom>
          <a:noFill/>
        </p:spPr>
        <p:txBody>
          <a:bodyPr wrap="square">
            <a:spAutoFit/>
          </a:bodyPr>
          <a:lstStyle/>
          <a:p>
            <a:pPr algn="just"/>
            <a:r>
              <a:rPr lang="en-IN" sz="1800" dirty="0">
                <a:effectLst/>
                <a:latin typeface="Times New Roman" panose="02020603050405020304" pitchFamily="18" charset="0"/>
                <a:ea typeface="Times New Roman" panose="02020603050405020304" pitchFamily="18" charset="0"/>
              </a:rPr>
              <a:t>T</a:t>
            </a:r>
            <a:r>
              <a:rPr lang="en-US" sz="1800" dirty="0">
                <a:effectLst/>
                <a:latin typeface="Times New Roman" panose="02020603050405020304" pitchFamily="18" charset="0"/>
                <a:ea typeface="Times New Roman" panose="02020603050405020304" pitchFamily="18" charset="0"/>
              </a:rPr>
              <a:t>he main objective is </a:t>
            </a:r>
            <a:r>
              <a:rPr lang="en-IN" sz="1800" dirty="0">
                <a:effectLst/>
                <a:latin typeface="Times New Roman" panose="02020603050405020304" pitchFamily="18" charset="0"/>
                <a:ea typeface="Times New Roman" panose="02020603050405020304" pitchFamily="18" charset="0"/>
              </a:rPr>
              <a:t>to build an interactive user interface that makes use of machine learning techniques to deliver personalized garment recommendations based on user preferences, occasion, and body type compatibility with other</a:t>
            </a:r>
            <a:r>
              <a:rPr lang="en-IN" sz="2800" dirty="0">
                <a:effectLst/>
                <a:latin typeface="Times New Roman" panose="02020603050405020304" pitchFamily="18" charset="0"/>
                <a:ea typeface="Times New Roman" panose="02020603050405020304" pitchFamily="18" charset="0"/>
              </a:rPr>
              <a:t> </a:t>
            </a:r>
            <a:r>
              <a:rPr lang="en-IN" sz="1800" dirty="0">
                <a:effectLst/>
                <a:latin typeface="Times New Roman" panose="02020603050405020304" pitchFamily="18" charset="0"/>
                <a:ea typeface="Times New Roman" panose="02020603050405020304" pitchFamily="18" charset="0"/>
              </a:rPr>
              <a:t>protocols</a:t>
            </a:r>
            <a:r>
              <a:rPr lang="en-IN" sz="2800" dirty="0">
                <a:latin typeface="Times New Roman" panose="02020603050405020304" pitchFamily="18" charset="0"/>
                <a:ea typeface="Times New Roman" panose="02020603050405020304" pitchFamily="18" charset="0"/>
              </a:rPr>
              <a:t>. </a:t>
            </a:r>
          </a:p>
          <a:p>
            <a:pPr algn="just"/>
            <a:r>
              <a:rPr lang="en-IN" sz="1800" dirty="0">
                <a:effectLst/>
                <a:latin typeface="Times New Roman" panose="02020603050405020304" pitchFamily="18" charset="0"/>
                <a:ea typeface="Times New Roman" panose="02020603050405020304" pitchFamily="18" charset="0"/>
              </a:rPr>
              <a:t>This covers researching various machine learning algorithms suitable for fashion recommendation systems, as well as developing methodology for acquiring and organizing user preference data. The project's fundamental goal is to design and implement an intuitive user interface that smoothly incorporates user inputs on preferences, situations, and body type.</a:t>
            </a:r>
            <a:endParaRPr lang="en-IN" sz="2800" dirty="0">
              <a:effectLst/>
              <a:latin typeface="Times New Roman" panose="02020603050405020304" pitchFamily="18" charset="0"/>
              <a:ea typeface="Times New Roman" panose="02020603050405020304" pitchFamily="18" charset="0"/>
            </a:endParaRPr>
          </a:p>
        </p:txBody>
      </p:sp>
      <p:pic>
        <p:nvPicPr>
          <p:cNvPr id="38" name="Picture 37">
            <a:extLst>
              <a:ext uri="{FF2B5EF4-FFF2-40B4-BE49-F238E27FC236}">
                <a16:creationId xmlns:a16="http://schemas.microsoft.com/office/drawing/2014/main" id="{131F5146-2B07-E2C8-3989-888333873DDB}"/>
              </a:ext>
            </a:extLst>
          </p:cNvPr>
          <p:cNvPicPr>
            <a:picLocks noChangeAspect="1"/>
          </p:cNvPicPr>
          <p:nvPr/>
        </p:nvPicPr>
        <p:blipFill rotWithShape="1">
          <a:blip r:embed="rId5">
            <a:extLst>
              <a:ext uri="{28A0092B-C50C-407E-A947-70E740481C1C}">
                <a14:useLocalDpi xmlns:a14="http://schemas.microsoft.com/office/drawing/2010/main" val="0"/>
              </a:ext>
            </a:extLst>
          </a:blip>
          <a:srcRect r="2168"/>
          <a:stretch/>
        </p:blipFill>
        <p:spPr bwMode="auto">
          <a:xfrm>
            <a:off x="152400" y="2227124"/>
            <a:ext cx="5655872" cy="3992759"/>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981200" y="781102"/>
            <a:ext cx="8382000" cy="629018"/>
          </a:xfrm>
          <a:prstGeom prst="rect">
            <a:avLst/>
          </a:prstGeom>
        </p:spPr>
        <p:txBody>
          <a:bodyPr vert="horz" wrap="square" lIns="0" tIns="13335" rIns="0" bIns="0" rtlCol="0">
            <a:spAutoFit/>
          </a:bodyPr>
          <a:lstStyle/>
          <a:p>
            <a:pPr marL="4934585">
              <a:lnSpc>
                <a:spcPct val="100000"/>
              </a:lnSpc>
              <a:spcBef>
                <a:spcPts val="105"/>
              </a:spcBef>
            </a:pPr>
            <a:r>
              <a:rPr sz="4000" b="1" i="1" spc="-180" dirty="0"/>
              <a:t>Methodology</a:t>
            </a:r>
            <a:endParaRPr i="1" spc="-180" dirty="0"/>
          </a:p>
        </p:txBody>
      </p:sp>
      <p:sp>
        <p:nvSpPr>
          <p:cNvPr id="48" name="object 48"/>
          <p:cNvSpPr txBox="1"/>
          <p:nvPr/>
        </p:nvSpPr>
        <p:spPr>
          <a:xfrm>
            <a:off x="5889497" y="2437003"/>
            <a:ext cx="1068070" cy="375920"/>
          </a:xfrm>
          <a:prstGeom prst="rect">
            <a:avLst/>
          </a:prstGeom>
        </p:spPr>
        <p:txBody>
          <a:bodyPr vert="horz" wrap="square" lIns="0" tIns="30480" rIns="0" bIns="0" rtlCol="0">
            <a:spAutoFit/>
          </a:bodyPr>
          <a:lstStyle/>
          <a:p>
            <a:pPr marL="250190" marR="5080" indent="-238125">
              <a:lnSpc>
                <a:spcPts val="1320"/>
              </a:lnSpc>
              <a:spcBef>
                <a:spcPts val="240"/>
              </a:spcBef>
            </a:pPr>
            <a:r>
              <a:rPr sz="1200" spc="50" dirty="0">
                <a:solidFill>
                  <a:srgbClr val="FFFFFF"/>
                </a:solidFill>
                <a:latin typeface="Trebuchet MS"/>
                <a:cs typeface="Trebuchet MS"/>
              </a:rPr>
              <a:t>Bus</a:t>
            </a:r>
            <a:r>
              <a:rPr sz="1200" spc="-25" dirty="0">
                <a:solidFill>
                  <a:srgbClr val="FFFFFF"/>
                </a:solidFill>
                <a:latin typeface="Trebuchet MS"/>
                <a:cs typeface="Trebuchet MS"/>
              </a:rPr>
              <a:t>ine</a:t>
            </a:r>
            <a:r>
              <a:rPr sz="1200" spc="95" dirty="0">
                <a:solidFill>
                  <a:srgbClr val="FFFFFF"/>
                </a:solidFill>
                <a:latin typeface="Trebuchet MS"/>
                <a:cs typeface="Trebuchet MS"/>
              </a:rPr>
              <a:t>ss</a:t>
            </a:r>
            <a:r>
              <a:rPr sz="1200" spc="-130" dirty="0">
                <a:solidFill>
                  <a:srgbClr val="FFFFFF"/>
                </a:solidFill>
                <a:latin typeface="Trebuchet MS"/>
                <a:cs typeface="Trebuchet MS"/>
              </a:rPr>
              <a:t> </a:t>
            </a:r>
            <a:r>
              <a:rPr sz="1200" spc="20" dirty="0">
                <a:solidFill>
                  <a:srgbClr val="FFFFFF"/>
                </a:solidFill>
                <a:latin typeface="Trebuchet MS"/>
                <a:cs typeface="Trebuchet MS"/>
              </a:rPr>
              <a:t>Mod</a:t>
            </a:r>
            <a:r>
              <a:rPr sz="1200" spc="25" dirty="0">
                <a:solidFill>
                  <a:srgbClr val="FFFFFF"/>
                </a:solidFill>
                <a:latin typeface="Trebuchet MS"/>
                <a:cs typeface="Trebuchet MS"/>
              </a:rPr>
              <a:t>e</a:t>
            </a:r>
            <a:r>
              <a:rPr sz="1200" spc="-45" dirty="0">
                <a:solidFill>
                  <a:srgbClr val="FFFFFF"/>
                </a:solidFill>
                <a:latin typeface="Trebuchet MS"/>
                <a:cs typeface="Trebuchet MS"/>
              </a:rPr>
              <a:t>l  </a:t>
            </a:r>
            <a:r>
              <a:rPr sz="1200" spc="-20" dirty="0">
                <a:solidFill>
                  <a:srgbClr val="FFFFFF"/>
                </a:solidFill>
                <a:latin typeface="Trebuchet MS"/>
                <a:cs typeface="Trebuchet MS"/>
              </a:rPr>
              <a:t>Creation</a:t>
            </a:r>
            <a:endParaRPr sz="1200" dirty="0">
              <a:latin typeface="Trebuchet MS"/>
              <a:cs typeface="Trebuchet MS"/>
            </a:endParaRPr>
          </a:p>
        </p:txBody>
      </p:sp>
      <p:sp>
        <p:nvSpPr>
          <p:cNvPr id="52" name="object 52"/>
          <p:cNvSpPr txBox="1"/>
          <p:nvPr/>
        </p:nvSpPr>
        <p:spPr>
          <a:xfrm>
            <a:off x="7786243" y="2437003"/>
            <a:ext cx="1528445" cy="375920"/>
          </a:xfrm>
          <a:prstGeom prst="rect">
            <a:avLst/>
          </a:prstGeom>
        </p:spPr>
        <p:txBody>
          <a:bodyPr vert="horz" wrap="square" lIns="0" tIns="30480" rIns="0" bIns="0" rtlCol="0">
            <a:spAutoFit/>
          </a:bodyPr>
          <a:lstStyle/>
          <a:p>
            <a:pPr marL="466725" marR="5080" indent="-454659">
              <a:lnSpc>
                <a:spcPts val="1320"/>
              </a:lnSpc>
              <a:spcBef>
                <a:spcPts val="240"/>
              </a:spcBef>
            </a:pPr>
            <a:r>
              <a:rPr sz="1200" spc="-25" dirty="0">
                <a:solidFill>
                  <a:srgbClr val="FFFFFF"/>
                </a:solidFill>
                <a:latin typeface="Trebuchet MS"/>
                <a:cs typeface="Trebuchet MS"/>
              </a:rPr>
              <a:t>Inpu</a:t>
            </a:r>
            <a:r>
              <a:rPr sz="1200" spc="-15" dirty="0">
                <a:solidFill>
                  <a:srgbClr val="FFFFFF"/>
                </a:solidFill>
                <a:latin typeface="Trebuchet MS"/>
                <a:cs typeface="Trebuchet MS"/>
              </a:rPr>
              <a:t>t</a:t>
            </a:r>
            <a:r>
              <a:rPr sz="1200" spc="-120" dirty="0">
                <a:solidFill>
                  <a:srgbClr val="FFFFFF"/>
                </a:solidFill>
                <a:latin typeface="Trebuchet MS"/>
                <a:cs typeface="Trebuchet MS"/>
              </a:rPr>
              <a:t> </a:t>
            </a:r>
            <a:r>
              <a:rPr sz="1200" spc="30" dirty="0">
                <a:solidFill>
                  <a:srgbClr val="FFFFFF"/>
                </a:solidFill>
                <a:latin typeface="Trebuchet MS"/>
                <a:cs typeface="Trebuchet MS"/>
              </a:rPr>
              <a:t>Us</a:t>
            </a:r>
            <a:r>
              <a:rPr sz="1200" spc="40" dirty="0">
                <a:solidFill>
                  <a:srgbClr val="FFFFFF"/>
                </a:solidFill>
                <a:latin typeface="Trebuchet MS"/>
                <a:cs typeface="Trebuchet MS"/>
              </a:rPr>
              <a:t>e</a:t>
            </a:r>
            <a:r>
              <a:rPr sz="1200" spc="-65" dirty="0">
                <a:solidFill>
                  <a:srgbClr val="FFFFFF"/>
                </a:solidFill>
                <a:latin typeface="Trebuchet MS"/>
                <a:cs typeface="Trebuchet MS"/>
              </a:rPr>
              <a:t>r</a:t>
            </a:r>
            <a:r>
              <a:rPr sz="1200" spc="-125" dirty="0">
                <a:solidFill>
                  <a:srgbClr val="FFFFFF"/>
                </a:solidFill>
                <a:latin typeface="Trebuchet MS"/>
                <a:cs typeface="Trebuchet MS"/>
              </a:rPr>
              <a:t> </a:t>
            </a:r>
            <a:r>
              <a:rPr sz="1200" spc="5" dirty="0">
                <a:solidFill>
                  <a:srgbClr val="FFFFFF"/>
                </a:solidFill>
                <a:latin typeface="Trebuchet MS"/>
                <a:cs typeface="Trebuchet MS"/>
              </a:rPr>
              <a:t>P</a:t>
            </a:r>
            <a:r>
              <a:rPr sz="1200" spc="-85" dirty="0">
                <a:solidFill>
                  <a:srgbClr val="FFFFFF"/>
                </a:solidFill>
                <a:latin typeface="Trebuchet MS"/>
                <a:cs typeface="Trebuchet MS"/>
              </a:rPr>
              <a:t>r</a:t>
            </a:r>
            <a:r>
              <a:rPr sz="1200" spc="-65" dirty="0">
                <a:solidFill>
                  <a:srgbClr val="FFFFFF"/>
                </a:solidFill>
                <a:latin typeface="Trebuchet MS"/>
                <a:cs typeface="Trebuchet MS"/>
              </a:rPr>
              <a:t>e</a:t>
            </a:r>
            <a:r>
              <a:rPr sz="1200" spc="-55" dirty="0">
                <a:solidFill>
                  <a:srgbClr val="FFFFFF"/>
                </a:solidFill>
                <a:latin typeface="Trebuchet MS"/>
                <a:cs typeface="Trebuchet MS"/>
              </a:rPr>
              <a:t>fer</a:t>
            </a:r>
            <a:r>
              <a:rPr sz="1200" spc="5" dirty="0">
                <a:solidFill>
                  <a:srgbClr val="FFFFFF"/>
                </a:solidFill>
                <a:latin typeface="Trebuchet MS"/>
                <a:cs typeface="Trebuchet MS"/>
              </a:rPr>
              <a:t>en</a:t>
            </a:r>
            <a:r>
              <a:rPr sz="1200" dirty="0">
                <a:solidFill>
                  <a:srgbClr val="FFFFFF"/>
                </a:solidFill>
                <a:latin typeface="Trebuchet MS"/>
                <a:cs typeface="Trebuchet MS"/>
              </a:rPr>
              <a:t>c</a:t>
            </a:r>
            <a:r>
              <a:rPr sz="1200" spc="30" dirty="0">
                <a:solidFill>
                  <a:srgbClr val="FFFFFF"/>
                </a:solidFill>
                <a:latin typeface="Trebuchet MS"/>
                <a:cs typeface="Trebuchet MS"/>
              </a:rPr>
              <a:t>es  </a:t>
            </a:r>
            <a:r>
              <a:rPr sz="1200" dirty="0">
                <a:solidFill>
                  <a:srgbClr val="FFFFFF"/>
                </a:solidFill>
                <a:latin typeface="Trebuchet MS"/>
                <a:cs typeface="Trebuchet MS"/>
              </a:rPr>
              <a:t>an</a:t>
            </a:r>
            <a:r>
              <a:rPr sz="1200" spc="5" dirty="0">
                <a:solidFill>
                  <a:srgbClr val="FFFFFF"/>
                </a:solidFill>
                <a:latin typeface="Trebuchet MS"/>
                <a:cs typeface="Trebuchet MS"/>
              </a:rPr>
              <a:t>d</a:t>
            </a:r>
            <a:r>
              <a:rPr sz="1200" spc="-114" dirty="0">
                <a:solidFill>
                  <a:srgbClr val="FFFFFF"/>
                </a:solidFill>
                <a:latin typeface="Trebuchet MS"/>
                <a:cs typeface="Trebuchet MS"/>
              </a:rPr>
              <a:t> </a:t>
            </a:r>
            <a:r>
              <a:rPr sz="1200" spc="85" dirty="0">
                <a:solidFill>
                  <a:srgbClr val="FFFFFF"/>
                </a:solidFill>
                <a:latin typeface="Trebuchet MS"/>
                <a:cs typeface="Trebuchet MS"/>
              </a:rPr>
              <a:t>D</a:t>
            </a:r>
            <a:r>
              <a:rPr sz="1200" spc="-10" dirty="0">
                <a:solidFill>
                  <a:srgbClr val="FFFFFF"/>
                </a:solidFill>
                <a:latin typeface="Trebuchet MS"/>
                <a:cs typeface="Trebuchet MS"/>
              </a:rPr>
              <a:t>a</a:t>
            </a:r>
            <a:r>
              <a:rPr sz="1200" spc="-50" dirty="0">
                <a:solidFill>
                  <a:srgbClr val="FFFFFF"/>
                </a:solidFill>
                <a:latin typeface="Trebuchet MS"/>
                <a:cs typeface="Trebuchet MS"/>
              </a:rPr>
              <a:t>ta</a:t>
            </a:r>
            <a:endParaRPr sz="1200">
              <a:latin typeface="Trebuchet MS"/>
              <a:cs typeface="Trebuchet MS"/>
            </a:endParaRPr>
          </a:p>
        </p:txBody>
      </p:sp>
      <p:sp>
        <p:nvSpPr>
          <p:cNvPr id="56" name="object 56"/>
          <p:cNvSpPr txBox="1"/>
          <p:nvPr/>
        </p:nvSpPr>
        <p:spPr>
          <a:xfrm>
            <a:off x="10025888" y="2352878"/>
            <a:ext cx="1308100" cy="544195"/>
          </a:xfrm>
          <a:prstGeom prst="rect">
            <a:avLst/>
          </a:prstGeom>
        </p:spPr>
        <p:txBody>
          <a:bodyPr vert="horz" wrap="square" lIns="0" tIns="27940" rIns="0" bIns="0" rtlCol="0">
            <a:spAutoFit/>
          </a:bodyPr>
          <a:lstStyle/>
          <a:p>
            <a:pPr marL="12700" marR="5080" algn="ctr">
              <a:lnSpc>
                <a:spcPct val="91700"/>
              </a:lnSpc>
              <a:spcBef>
                <a:spcPts val="220"/>
              </a:spcBef>
            </a:pPr>
            <a:r>
              <a:rPr sz="1200" spc="50" dirty="0">
                <a:solidFill>
                  <a:srgbClr val="FFFFFF"/>
                </a:solidFill>
                <a:latin typeface="Trebuchet MS"/>
                <a:cs typeface="Trebuchet MS"/>
              </a:rPr>
              <a:t>D</a:t>
            </a:r>
            <a:r>
              <a:rPr sz="1200" spc="25" dirty="0">
                <a:solidFill>
                  <a:srgbClr val="FFFFFF"/>
                </a:solidFill>
                <a:latin typeface="Trebuchet MS"/>
                <a:cs typeface="Trebuchet MS"/>
              </a:rPr>
              <a:t>a</a:t>
            </a:r>
            <a:r>
              <a:rPr sz="1200" spc="-100" dirty="0">
                <a:solidFill>
                  <a:srgbClr val="FFFFFF"/>
                </a:solidFill>
                <a:latin typeface="Trebuchet MS"/>
                <a:cs typeface="Trebuchet MS"/>
              </a:rPr>
              <a:t>t</a:t>
            </a:r>
            <a:r>
              <a:rPr sz="1200" spc="5" dirty="0">
                <a:solidFill>
                  <a:srgbClr val="FFFFFF"/>
                </a:solidFill>
                <a:latin typeface="Trebuchet MS"/>
                <a:cs typeface="Trebuchet MS"/>
              </a:rPr>
              <a:t>a</a:t>
            </a:r>
            <a:r>
              <a:rPr sz="1200" spc="-125" dirty="0">
                <a:solidFill>
                  <a:srgbClr val="FFFFFF"/>
                </a:solidFill>
                <a:latin typeface="Trebuchet MS"/>
                <a:cs typeface="Trebuchet MS"/>
              </a:rPr>
              <a:t> </a:t>
            </a:r>
            <a:r>
              <a:rPr sz="1200" spc="10" dirty="0">
                <a:solidFill>
                  <a:srgbClr val="FFFFFF"/>
                </a:solidFill>
                <a:latin typeface="Trebuchet MS"/>
                <a:cs typeface="Trebuchet MS"/>
              </a:rPr>
              <a:t>P</a:t>
            </a:r>
            <a:r>
              <a:rPr sz="1200" spc="-85" dirty="0">
                <a:solidFill>
                  <a:srgbClr val="FFFFFF"/>
                </a:solidFill>
                <a:latin typeface="Trebuchet MS"/>
                <a:cs typeface="Trebuchet MS"/>
              </a:rPr>
              <a:t>r</a:t>
            </a:r>
            <a:r>
              <a:rPr sz="1200" spc="-30" dirty="0">
                <a:solidFill>
                  <a:srgbClr val="FFFFFF"/>
                </a:solidFill>
                <a:latin typeface="Trebuchet MS"/>
                <a:cs typeface="Trebuchet MS"/>
              </a:rPr>
              <a:t>ep</a:t>
            </a:r>
            <a:r>
              <a:rPr sz="1200" spc="-45" dirty="0">
                <a:solidFill>
                  <a:srgbClr val="FFFFFF"/>
                </a:solidFill>
                <a:latin typeface="Trebuchet MS"/>
                <a:cs typeface="Trebuchet MS"/>
              </a:rPr>
              <a:t>r</a:t>
            </a:r>
            <a:r>
              <a:rPr sz="1200" spc="10" dirty="0">
                <a:solidFill>
                  <a:srgbClr val="FFFFFF"/>
                </a:solidFill>
                <a:latin typeface="Trebuchet MS"/>
                <a:cs typeface="Trebuchet MS"/>
              </a:rPr>
              <a:t>o</a:t>
            </a:r>
            <a:r>
              <a:rPr sz="1200" spc="25" dirty="0">
                <a:solidFill>
                  <a:srgbClr val="FFFFFF"/>
                </a:solidFill>
                <a:latin typeface="Trebuchet MS"/>
                <a:cs typeface="Trebuchet MS"/>
              </a:rPr>
              <a:t>c</a:t>
            </a:r>
            <a:r>
              <a:rPr sz="1200" spc="40" dirty="0">
                <a:solidFill>
                  <a:srgbClr val="FFFFFF"/>
                </a:solidFill>
                <a:latin typeface="Trebuchet MS"/>
                <a:cs typeface="Trebuchet MS"/>
              </a:rPr>
              <a:t>e</a:t>
            </a:r>
            <a:r>
              <a:rPr sz="1200" spc="35" dirty="0">
                <a:solidFill>
                  <a:srgbClr val="FFFFFF"/>
                </a:solidFill>
                <a:latin typeface="Trebuchet MS"/>
                <a:cs typeface="Trebuchet MS"/>
              </a:rPr>
              <a:t>s</a:t>
            </a:r>
            <a:r>
              <a:rPr sz="1200" spc="95" dirty="0">
                <a:solidFill>
                  <a:srgbClr val="FFFFFF"/>
                </a:solidFill>
                <a:latin typeface="Trebuchet MS"/>
                <a:cs typeface="Trebuchet MS"/>
              </a:rPr>
              <a:t>s</a:t>
            </a:r>
            <a:r>
              <a:rPr sz="1200" spc="-20" dirty="0">
                <a:solidFill>
                  <a:srgbClr val="FFFFFF"/>
                </a:solidFill>
                <a:latin typeface="Trebuchet MS"/>
                <a:cs typeface="Trebuchet MS"/>
              </a:rPr>
              <a:t>ing  </a:t>
            </a:r>
            <a:r>
              <a:rPr sz="1200" spc="-95" dirty="0">
                <a:solidFill>
                  <a:srgbClr val="FFFFFF"/>
                </a:solidFill>
                <a:latin typeface="Trebuchet MS"/>
                <a:cs typeface="Trebuchet MS"/>
              </a:rPr>
              <a:t>(</a:t>
            </a:r>
            <a:r>
              <a:rPr sz="1200" spc="-60" dirty="0">
                <a:solidFill>
                  <a:srgbClr val="FFFFFF"/>
                </a:solidFill>
                <a:latin typeface="Trebuchet MS"/>
                <a:cs typeface="Trebuchet MS"/>
              </a:rPr>
              <a:t>e</a:t>
            </a:r>
            <a:r>
              <a:rPr sz="1200" spc="-100" dirty="0">
                <a:solidFill>
                  <a:srgbClr val="FFFFFF"/>
                </a:solidFill>
                <a:latin typeface="Trebuchet MS"/>
                <a:cs typeface="Trebuchet MS"/>
              </a:rPr>
              <a:t>.</a:t>
            </a:r>
            <a:r>
              <a:rPr sz="1200" spc="-35" dirty="0">
                <a:solidFill>
                  <a:srgbClr val="FFFFFF"/>
                </a:solidFill>
                <a:latin typeface="Trebuchet MS"/>
                <a:cs typeface="Trebuchet MS"/>
              </a:rPr>
              <a:t>g</a:t>
            </a:r>
            <a:r>
              <a:rPr sz="1200" spc="-100" dirty="0">
                <a:solidFill>
                  <a:srgbClr val="FFFFFF"/>
                </a:solidFill>
                <a:latin typeface="Trebuchet MS"/>
                <a:cs typeface="Trebuchet MS"/>
              </a:rPr>
              <a:t>.,</a:t>
            </a:r>
            <a:r>
              <a:rPr sz="1200" spc="-130" dirty="0">
                <a:solidFill>
                  <a:srgbClr val="FFFFFF"/>
                </a:solidFill>
                <a:latin typeface="Trebuchet MS"/>
                <a:cs typeface="Trebuchet MS"/>
              </a:rPr>
              <a:t> </a:t>
            </a:r>
            <a:r>
              <a:rPr sz="1200" spc="-10" dirty="0">
                <a:solidFill>
                  <a:srgbClr val="FFFFFF"/>
                </a:solidFill>
                <a:latin typeface="Trebuchet MS"/>
                <a:cs typeface="Trebuchet MS"/>
              </a:rPr>
              <a:t>Cleanin</a:t>
            </a:r>
            <a:r>
              <a:rPr sz="1200" spc="-15" dirty="0">
                <a:solidFill>
                  <a:srgbClr val="FFFFFF"/>
                </a:solidFill>
                <a:latin typeface="Trebuchet MS"/>
                <a:cs typeface="Trebuchet MS"/>
              </a:rPr>
              <a:t>g</a:t>
            </a:r>
            <a:r>
              <a:rPr sz="1200" spc="-90" dirty="0">
                <a:solidFill>
                  <a:srgbClr val="FFFFFF"/>
                </a:solidFill>
                <a:latin typeface="Trebuchet MS"/>
                <a:cs typeface="Trebuchet MS"/>
              </a:rPr>
              <a:t>,  </a:t>
            </a:r>
            <a:r>
              <a:rPr sz="1200" spc="-10" dirty="0">
                <a:solidFill>
                  <a:srgbClr val="FFFFFF"/>
                </a:solidFill>
                <a:latin typeface="Trebuchet MS"/>
                <a:cs typeface="Trebuchet MS"/>
              </a:rPr>
              <a:t>Encoding)</a:t>
            </a:r>
            <a:endParaRPr sz="1200">
              <a:latin typeface="Trebuchet MS"/>
              <a:cs typeface="Trebuchet MS"/>
            </a:endParaRPr>
          </a:p>
        </p:txBody>
      </p:sp>
      <p:sp>
        <p:nvSpPr>
          <p:cNvPr id="64" name="object 64"/>
          <p:cNvSpPr txBox="1"/>
          <p:nvPr/>
        </p:nvSpPr>
        <p:spPr>
          <a:xfrm>
            <a:off x="7877682" y="3789679"/>
            <a:ext cx="1348740" cy="543560"/>
          </a:xfrm>
          <a:prstGeom prst="rect">
            <a:avLst/>
          </a:prstGeom>
        </p:spPr>
        <p:txBody>
          <a:bodyPr vert="horz" wrap="square" lIns="0" tIns="30480" rIns="0" bIns="0" rtlCol="0">
            <a:spAutoFit/>
          </a:bodyPr>
          <a:lstStyle/>
          <a:p>
            <a:pPr marL="12700" marR="5080" indent="-1905" algn="ctr">
              <a:lnSpc>
                <a:spcPts val="1320"/>
              </a:lnSpc>
              <a:spcBef>
                <a:spcPts val="240"/>
              </a:spcBef>
            </a:pPr>
            <a:r>
              <a:rPr sz="1200" spc="45" dirty="0">
                <a:solidFill>
                  <a:srgbClr val="FFFFFF"/>
                </a:solidFill>
                <a:latin typeface="Trebuchet MS"/>
                <a:cs typeface="Trebuchet MS"/>
              </a:rPr>
              <a:t>Ma</a:t>
            </a:r>
            <a:r>
              <a:rPr sz="1200" spc="25" dirty="0">
                <a:solidFill>
                  <a:srgbClr val="FFFFFF"/>
                </a:solidFill>
                <a:latin typeface="Trebuchet MS"/>
                <a:cs typeface="Trebuchet MS"/>
              </a:rPr>
              <a:t>c</a:t>
            </a:r>
            <a:r>
              <a:rPr sz="1200" spc="-25" dirty="0">
                <a:solidFill>
                  <a:srgbClr val="FFFFFF"/>
                </a:solidFill>
                <a:latin typeface="Trebuchet MS"/>
                <a:cs typeface="Trebuchet MS"/>
              </a:rPr>
              <a:t>hin</a:t>
            </a:r>
            <a:r>
              <a:rPr sz="1200" spc="-20" dirty="0">
                <a:solidFill>
                  <a:srgbClr val="FFFFFF"/>
                </a:solidFill>
                <a:latin typeface="Trebuchet MS"/>
                <a:cs typeface="Trebuchet MS"/>
              </a:rPr>
              <a:t>e</a:t>
            </a:r>
            <a:r>
              <a:rPr sz="1200" spc="-110" dirty="0">
                <a:solidFill>
                  <a:srgbClr val="FFFFFF"/>
                </a:solidFill>
                <a:latin typeface="Trebuchet MS"/>
                <a:cs typeface="Trebuchet MS"/>
              </a:rPr>
              <a:t> </a:t>
            </a:r>
            <a:r>
              <a:rPr sz="1200" spc="-20" dirty="0">
                <a:solidFill>
                  <a:srgbClr val="FFFFFF"/>
                </a:solidFill>
                <a:latin typeface="Trebuchet MS"/>
                <a:cs typeface="Trebuchet MS"/>
              </a:rPr>
              <a:t>Le</a:t>
            </a:r>
            <a:r>
              <a:rPr sz="1200" spc="-40" dirty="0">
                <a:solidFill>
                  <a:srgbClr val="FFFFFF"/>
                </a:solidFill>
                <a:latin typeface="Trebuchet MS"/>
                <a:cs typeface="Trebuchet MS"/>
              </a:rPr>
              <a:t>a</a:t>
            </a:r>
            <a:r>
              <a:rPr sz="1200" spc="-35" dirty="0">
                <a:solidFill>
                  <a:srgbClr val="FFFFFF"/>
                </a:solidFill>
                <a:latin typeface="Trebuchet MS"/>
                <a:cs typeface="Trebuchet MS"/>
              </a:rPr>
              <a:t>r</a:t>
            </a:r>
            <a:r>
              <a:rPr sz="1200" spc="-20" dirty="0">
                <a:solidFill>
                  <a:srgbClr val="FFFFFF"/>
                </a:solidFill>
                <a:latin typeface="Trebuchet MS"/>
                <a:cs typeface="Trebuchet MS"/>
              </a:rPr>
              <a:t>ning  </a:t>
            </a:r>
            <a:r>
              <a:rPr sz="1200" spc="-95" dirty="0">
                <a:solidFill>
                  <a:srgbClr val="FFFFFF"/>
                </a:solidFill>
                <a:latin typeface="Trebuchet MS"/>
                <a:cs typeface="Trebuchet MS"/>
              </a:rPr>
              <a:t>(</a:t>
            </a:r>
            <a:r>
              <a:rPr sz="1200" spc="-175" dirty="0">
                <a:solidFill>
                  <a:srgbClr val="FFFFFF"/>
                </a:solidFill>
                <a:latin typeface="Trebuchet MS"/>
                <a:cs typeface="Trebuchet MS"/>
              </a:rPr>
              <a:t>T</a:t>
            </a:r>
            <a:r>
              <a:rPr sz="1200" spc="-110" dirty="0">
                <a:solidFill>
                  <a:srgbClr val="FFFFFF"/>
                </a:solidFill>
                <a:latin typeface="Trebuchet MS"/>
                <a:cs typeface="Trebuchet MS"/>
              </a:rPr>
              <a:t>r</a:t>
            </a:r>
            <a:r>
              <a:rPr sz="1200" spc="-25" dirty="0">
                <a:solidFill>
                  <a:srgbClr val="FFFFFF"/>
                </a:solidFill>
                <a:latin typeface="Trebuchet MS"/>
                <a:cs typeface="Trebuchet MS"/>
              </a:rPr>
              <a:t>aining</a:t>
            </a:r>
            <a:r>
              <a:rPr sz="1200" spc="-120" dirty="0">
                <a:solidFill>
                  <a:srgbClr val="FFFFFF"/>
                </a:solidFill>
                <a:latin typeface="Trebuchet MS"/>
                <a:cs typeface="Trebuchet MS"/>
              </a:rPr>
              <a:t> </a:t>
            </a:r>
            <a:r>
              <a:rPr sz="1200" dirty="0">
                <a:solidFill>
                  <a:srgbClr val="FFFFFF"/>
                </a:solidFill>
                <a:latin typeface="Trebuchet MS"/>
                <a:cs typeface="Trebuchet MS"/>
              </a:rPr>
              <a:t>an</a:t>
            </a:r>
            <a:r>
              <a:rPr sz="1200" spc="5" dirty="0">
                <a:solidFill>
                  <a:srgbClr val="FFFFFF"/>
                </a:solidFill>
                <a:latin typeface="Trebuchet MS"/>
                <a:cs typeface="Trebuchet MS"/>
              </a:rPr>
              <a:t>d</a:t>
            </a:r>
            <a:r>
              <a:rPr sz="1200" spc="-114" dirty="0">
                <a:solidFill>
                  <a:srgbClr val="FFFFFF"/>
                </a:solidFill>
                <a:latin typeface="Trebuchet MS"/>
                <a:cs typeface="Trebuchet MS"/>
              </a:rPr>
              <a:t> </a:t>
            </a:r>
            <a:r>
              <a:rPr sz="1200" spc="-220" dirty="0">
                <a:solidFill>
                  <a:srgbClr val="FFFFFF"/>
                </a:solidFill>
                <a:latin typeface="Trebuchet MS"/>
                <a:cs typeface="Trebuchet MS"/>
              </a:rPr>
              <a:t>T</a:t>
            </a:r>
            <a:r>
              <a:rPr sz="1200" spc="40" dirty="0">
                <a:solidFill>
                  <a:srgbClr val="FFFFFF"/>
                </a:solidFill>
                <a:latin typeface="Trebuchet MS"/>
                <a:cs typeface="Trebuchet MS"/>
              </a:rPr>
              <a:t>e</a:t>
            </a:r>
            <a:r>
              <a:rPr sz="1200" spc="25" dirty="0">
                <a:solidFill>
                  <a:srgbClr val="FFFFFF"/>
                </a:solidFill>
                <a:latin typeface="Trebuchet MS"/>
                <a:cs typeface="Trebuchet MS"/>
              </a:rPr>
              <a:t>s</a:t>
            </a:r>
            <a:r>
              <a:rPr sz="1200" spc="-55" dirty="0">
                <a:solidFill>
                  <a:srgbClr val="FFFFFF"/>
                </a:solidFill>
                <a:latin typeface="Trebuchet MS"/>
                <a:cs typeface="Trebuchet MS"/>
              </a:rPr>
              <a:t>tin</a:t>
            </a:r>
            <a:r>
              <a:rPr sz="1200" spc="-20" dirty="0">
                <a:solidFill>
                  <a:srgbClr val="FFFFFF"/>
                </a:solidFill>
                <a:latin typeface="Trebuchet MS"/>
                <a:cs typeface="Trebuchet MS"/>
              </a:rPr>
              <a:t>g  </a:t>
            </a:r>
            <a:r>
              <a:rPr sz="1200" spc="5" dirty="0">
                <a:solidFill>
                  <a:srgbClr val="FFFFFF"/>
                </a:solidFill>
                <a:latin typeface="Trebuchet MS"/>
                <a:cs typeface="Trebuchet MS"/>
              </a:rPr>
              <a:t>Models)</a:t>
            </a:r>
            <a:endParaRPr sz="1200" dirty="0">
              <a:latin typeface="Trebuchet MS"/>
              <a:cs typeface="Trebuchet MS"/>
            </a:endParaRPr>
          </a:p>
        </p:txBody>
      </p:sp>
      <p:sp>
        <p:nvSpPr>
          <p:cNvPr id="68" name="object 68"/>
          <p:cNvSpPr txBox="1"/>
          <p:nvPr/>
        </p:nvSpPr>
        <p:spPr>
          <a:xfrm>
            <a:off x="9913111" y="3789679"/>
            <a:ext cx="1534160" cy="543560"/>
          </a:xfrm>
          <a:prstGeom prst="rect">
            <a:avLst/>
          </a:prstGeom>
        </p:spPr>
        <p:txBody>
          <a:bodyPr vert="horz" wrap="square" lIns="0" tIns="30480" rIns="0" bIns="0" rtlCol="0">
            <a:spAutoFit/>
          </a:bodyPr>
          <a:lstStyle/>
          <a:p>
            <a:pPr marL="12700" marR="5080" indent="20955" algn="just">
              <a:lnSpc>
                <a:spcPts val="1320"/>
              </a:lnSpc>
              <a:spcBef>
                <a:spcPts val="240"/>
              </a:spcBef>
            </a:pPr>
            <a:r>
              <a:rPr sz="1200" spc="85" dirty="0">
                <a:solidFill>
                  <a:srgbClr val="FFFFFF"/>
                </a:solidFill>
                <a:latin typeface="Trebuchet MS"/>
                <a:cs typeface="Trebuchet MS"/>
              </a:rPr>
              <a:t>D</a:t>
            </a:r>
            <a:r>
              <a:rPr sz="1200" spc="-25" dirty="0">
                <a:solidFill>
                  <a:srgbClr val="FFFFFF"/>
                </a:solidFill>
                <a:latin typeface="Trebuchet MS"/>
                <a:cs typeface="Trebuchet MS"/>
              </a:rPr>
              <a:t>e</a:t>
            </a:r>
            <a:r>
              <a:rPr sz="1200" spc="-20" dirty="0">
                <a:solidFill>
                  <a:srgbClr val="FFFFFF"/>
                </a:solidFill>
                <a:latin typeface="Trebuchet MS"/>
                <a:cs typeface="Trebuchet MS"/>
              </a:rPr>
              <a:t>e</a:t>
            </a:r>
            <a:r>
              <a:rPr sz="1200" dirty="0">
                <a:solidFill>
                  <a:srgbClr val="FFFFFF"/>
                </a:solidFill>
                <a:latin typeface="Trebuchet MS"/>
                <a:cs typeface="Trebuchet MS"/>
              </a:rPr>
              <a:t>p</a:t>
            </a:r>
            <a:r>
              <a:rPr sz="1200" spc="-135" dirty="0">
                <a:solidFill>
                  <a:srgbClr val="FFFFFF"/>
                </a:solidFill>
                <a:latin typeface="Trebuchet MS"/>
                <a:cs typeface="Trebuchet MS"/>
              </a:rPr>
              <a:t> </a:t>
            </a:r>
            <a:r>
              <a:rPr sz="1200" spc="-20" dirty="0">
                <a:solidFill>
                  <a:srgbClr val="FFFFFF"/>
                </a:solidFill>
                <a:latin typeface="Trebuchet MS"/>
                <a:cs typeface="Trebuchet MS"/>
              </a:rPr>
              <a:t>Le</a:t>
            </a:r>
            <a:r>
              <a:rPr sz="1200" spc="-40" dirty="0">
                <a:solidFill>
                  <a:srgbClr val="FFFFFF"/>
                </a:solidFill>
                <a:latin typeface="Trebuchet MS"/>
                <a:cs typeface="Trebuchet MS"/>
              </a:rPr>
              <a:t>a</a:t>
            </a:r>
            <a:r>
              <a:rPr sz="1200" spc="-35" dirty="0">
                <a:solidFill>
                  <a:srgbClr val="FFFFFF"/>
                </a:solidFill>
                <a:latin typeface="Trebuchet MS"/>
                <a:cs typeface="Trebuchet MS"/>
              </a:rPr>
              <a:t>r</a:t>
            </a:r>
            <a:r>
              <a:rPr sz="1200" spc="-25" dirty="0">
                <a:solidFill>
                  <a:srgbClr val="FFFFFF"/>
                </a:solidFill>
                <a:latin typeface="Trebuchet MS"/>
                <a:cs typeface="Trebuchet MS"/>
              </a:rPr>
              <a:t>nin</a:t>
            </a:r>
            <a:r>
              <a:rPr sz="1200" spc="-20" dirty="0">
                <a:solidFill>
                  <a:srgbClr val="FFFFFF"/>
                </a:solidFill>
                <a:latin typeface="Trebuchet MS"/>
                <a:cs typeface="Trebuchet MS"/>
              </a:rPr>
              <a:t>g</a:t>
            </a:r>
            <a:r>
              <a:rPr sz="1200" spc="-105" dirty="0">
                <a:solidFill>
                  <a:srgbClr val="FFFFFF"/>
                </a:solidFill>
                <a:latin typeface="Trebuchet MS"/>
                <a:cs typeface="Trebuchet MS"/>
              </a:rPr>
              <a:t> </a:t>
            </a:r>
            <a:r>
              <a:rPr sz="1200" spc="40" dirty="0">
                <a:solidFill>
                  <a:srgbClr val="FFFFFF"/>
                </a:solidFill>
                <a:latin typeface="Trebuchet MS"/>
                <a:cs typeface="Trebuchet MS"/>
              </a:rPr>
              <a:t>Mo</a:t>
            </a:r>
            <a:r>
              <a:rPr sz="1200" spc="30" dirty="0">
                <a:solidFill>
                  <a:srgbClr val="FFFFFF"/>
                </a:solidFill>
                <a:latin typeface="Trebuchet MS"/>
                <a:cs typeface="Trebuchet MS"/>
              </a:rPr>
              <a:t>d</a:t>
            </a:r>
            <a:r>
              <a:rPr sz="1200" spc="5" dirty="0">
                <a:solidFill>
                  <a:srgbClr val="FFFFFF"/>
                </a:solidFill>
                <a:latin typeface="Trebuchet MS"/>
                <a:cs typeface="Trebuchet MS"/>
              </a:rPr>
              <a:t>els  </a:t>
            </a:r>
            <a:r>
              <a:rPr sz="1200" spc="-95" dirty="0">
                <a:solidFill>
                  <a:srgbClr val="FFFFFF"/>
                </a:solidFill>
                <a:latin typeface="Trebuchet MS"/>
                <a:cs typeface="Trebuchet MS"/>
              </a:rPr>
              <a:t>(</a:t>
            </a:r>
            <a:r>
              <a:rPr sz="1200" spc="40" dirty="0">
                <a:solidFill>
                  <a:srgbClr val="FFFFFF"/>
                </a:solidFill>
                <a:latin typeface="Trebuchet MS"/>
                <a:cs typeface="Trebuchet MS"/>
              </a:rPr>
              <a:t>B</a:t>
            </a:r>
            <a:r>
              <a:rPr sz="1200" spc="-25" dirty="0">
                <a:solidFill>
                  <a:srgbClr val="FFFFFF"/>
                </a:solidFill>
                <a:latin typeface="Trebuchet MS"/>
                <a:cs typeface="Trebuchet MS"/>
              </a:rPr>
              <a:t>uilding</a:t>
            </a:r>
            <a:r>
              <a:rPr sz="1200" spc="-114" dirty="0">
                <a:solidFill>
                  <a:srgbClr val="FFFFFF"/>
                </a:solidFill>
                <a:latin typeface="Trebuchet MS"/>
                <a:cs typeface="Trebuchet MS"/>
              </a:rPr>
              <a:t> </a:t>
            </a:r>
            <a:r>
              <a:rPr sz="1200" dirty="0">
                <a:solidFill>
                  <a:srgbClr val="FFFFFF"/>
                </a:solidFill>
                <a:latin typeface="Trebuchet MS"/>
                <a:cs typeface="Trebuchet MS"/>
              </a:rPr>
              <a:t>an</a:t>
            </a:r>
            <a:r>
              <a:rPr sz="1200" spc="5" dirty="0">
                <a:solidFill>
                  <a:srgbClr val="FFFFFF"/>
                </a:solidFill>
                <a:latin typeface="Trebuchet MS"/>
                <a:cs typeface="Trebuchet MS"/>
              </a:rPr>
              <a:t>d</a:t>
            </a:r>
            <a:r>
              <a:rPr sz="1200" spc="-114" dirty="0">
                <a:solidFill>
                  <a:srgbClr val="FFFFFF"/>
                </a:solidFill>
                <a:latin typeface="Trebuchet MS"/>
                <a:cs typeface="Trebuchet MS"/>
              </a:rPr>
              <a:t> </a:t>
            </a:r>
            <a:r>
              <a:rPr sz="1200" spc="-175" dirty="0">
                <a:solidFill>
                  <a:srgbClr val="FFFFFF"/>
                </a:solidFill>
                <a:latin typeface="Trebuchet MS"/>
                <a:cs typeface="Trebuchet MS"/>
              </a:rPr>
              <a:t>T</a:t>
            </a:r>
            <a:r>
              <a:rPr sz="1200" spc="-110" dirty="0">
                <a:solidFill>
                  <a:srgbClr val="FFFFFF"/>
                </a:solidFill>
                <a:latin typeface="Trebuchet MS"/>
                <a:cs typeface="Trebuchet MS"/>
              </a:rPr>
              <a:t>r</a:t>
            </a:r>
            <a:r>
              <a:rPr sz="1200" spc="-25" dirty="0">
                <a:solidFill>
                  <a:srgbClr val="FFFFFF"/>
                </a:solidFill>
                <a:latin typeface="Trebuchet MS"/>
                <a:cs typeface="Trebuchet MS"/>
              </a:rPr>
              <a:t>aining  </a:t>
            </a:r>
            <a:r>
              <a:rPr sz="1200" spc="85" dirty="0">
                <a:solidFill>
                  <a:srgbClr val="FFFFFF"/>
                </a:solidFill>
                <a:latin typeface="Trebuchet MS"/>
                <a:cs typeface="Trebuchet MS"/>
              </a:rPr>
              <a:t>D</a:t>
            </a:r>
            <a:r>
              <a:rPr sz="1200" spc="-25" dirty="0">
                <a:solidFill>
                  <a:srgbClr val="FFFFFF"/>
                </a:solidFill>
                <a:latin typeface="Trebuchet MS"/>
                <a:cs typeface="Trebuchet MS"/>
              </a:rPr>
              <a:t>e</a:t>
            </a:r>
            <a:r>
              <a:rPr sz="1200" spc="-20" dirty="0">
                <a:solidFill>
                  <a:srgbClr val="FFFFFF"/>
                </a:solidFill>
                <a:latin typeface="Trebuchet MS"/>
                <a:cs typeface="Trebuchet MS"/>
              </a:rPr>
              <a:t>e</a:t>
            </a:r>
            <a:r>
              <a:rPr sz="1200" dirty="0">
                <a:solidFill>
                  <a:srgbClr val="FFFFFF"/>
                </a:solidFill>
                <a:latin typeface="Trebuchet MS"/>
                <a:cs typeface="Trebuchet MS"/>
              </a:rPr>
              <a:t>p</a:t>
            </a:r>
            <a:r>
              <a:rPr sz="1200" spc="-135" dirty="0">
                <a:solidFill>
                  <a:srgbClr val="FFFFFF"/>
                </a:solidFill>
                <a:latin typeface="Trebuchet MS"/>
                <a:cs typeface="Trebuchet MS"/>
              </a:rPr>
              <a:t> </a:t>
            </a:r>
            <a:r>
              <a:rPr sz="1200" spc="-20" dirty="0">
                <a:solidFill>
                  <a:srgbClr val="FFFFFF"/>
                </a:solidFill>
                <a:latin typeface="Trebuchet MS"/>
                <a:cs typeface="Trebuchet MS"/>
              </a:rPr>
              <a:t>Le</a:t>
            </a:r>
            <a:r>
              <a:rPr sz="1200" spc="-40" dirty="0">
                <a:solidFill>
                  <a:srgbClr val="FFFFFF"/>
                </a:solidFill>
                <a:latin typeface="Trebuchet MS"/>
                <a:cs typeface="Trebuchet MS"/>
              </a:rPr>
              <a:t>a</a:t>
            </a:r>
            <a:r>
              <a:rPr sz="1200" spc="-35" dirty="0">
                <a:solidFill>
                  <a:srgbClr val="FFFFFF"/>
                </a:solidFill>
                <a:latin typeface="Trebuchet MS"/>
                <a:cs typeface="Trebuchet MS"/>
              </a:rPr>
              <a:t>r</a:t>
            </a:r>
            <a:r>
              <a:rPr sz="1200" spc="-25" dirty="0">
                <a:solidFill>
                  <a:srgbClr val="FFFFFF"/>
                </a:solidFill>
                <a:latin typeface="Trebuchet MS"/>
                <a:cs typeface="Trebuchet MS"/>
              </a:rPr>
              <a:t>nin</a:t>
            </a:r>
            <a:r>
              <a:rPr sz="1200" spc="-20" dirty="0">
                <a:solidFill>
                  <a:srgbClr val="FFFFFF"/>
                </a:solidFill>
                <a:latin typeface="Trebuchet MS"/>
                <a:cs typeface="Trebuchet MS"/>
              </a:rPr>
              <a:t>g</a:t>
            </a:r>
            <a:r>
              <a:rPr sz="1200" spc="-105" dirty="0">
                <a:solidFill>
                  <a:srgbClr val="FFFFFF"/>
                </a:solidFill>
                <a:latin typeface="Trebuchet MS"/>
                <a:cs typeface="Trebuchet MS"/>
              </a:rPr>
              <a:t> </a:t>
            </a:r>
            <a:r>
              <a:rPr sz="1200" spc="40" dirty="0">
                <a:solidFill>
                  <a:srgbClr val="FFFFFF"/>
                </a:solidFill>
                <a:latin typeface="Trebuchet MS"/>
                <a:cs typeface="Trebuchet MS"/>
              </a:rPr>
              <a:t>Mo</a:t>
            </a:r>
            <a:r>
              <a:rPr sz="1200" spc="30" dirty="0">
                <a:solidFill>
                  <a:srgbClr val="FFFFFF"/>
                </a:solidFill>
                <a:latin typeface="Trebuchet MS"/>
                <a:cs typeface="Trebuchet MS"/>
              </a:rPr>
              <a:t>d</a:t>
            </a:r>
            <a:r>
              <a:rPr sz="1200" spc="10" dirty="0">
                <a:solidFill>
                  <a:srgbClr val="FFFFFF"/>
                </a:solidFill>
                <a:latin typeface="Trebuchet MS"/>
                <a:cs typeface="Trebuchet MS"/>
              </a:rPr>
              <a:t>el</a:t>
            </a:r>
            <a:r>
              <a:rPr sz="1200" spc="15" dirty="0">
                <a:solidFill>
                  <a:srgbClr val="FFFFFF"/>
                </a:solidFill>
                <a:latin typeface="Trebuchet MS"/>
                <a:cs typeface="Trebuchet MS"/>
              </a:rPr>
              <a:t>s</a:t>
            </a:r>
            <a:r>
              <a:rPr sz="1200" spc="-90" dirty="0">
                <a:solidFill>
                  <a:srgbClr val="FFFFFF"/>
                </a:solidFill>
                <a:latin typeface="Trebuchet MS"/>
                <a:cs typeface="Trebuchet MS"/>
              </a:rPr>
              <a:t>)</a:t>
            </a:r>
            <a:endParaRPr sz="1200">
              <a:latin typeface="Trebuchet MS"/>
              <a:cs typeface="Trebuchet MS"/>
            </a:endParaRPr>
          </a:p>
        </p:txBody>
      </p:sp>
      <p:sp>
        <p:nvSpPr>
          <p:cNvPr id="72" name="object 72"/>
          <p:cNvSpPr txBox="1"/>
          <p:nvPr/>
        </p:nvSpPr>
        <p:spPr>
          <a:xfrm>
            <a:off x="5770626" y="5225922"/>
            <a:ext cx="1305560" cy="544195"/>
          </a:xfrm>
          <a:prstGeom prst="rect">
            <a:avLst/>
          </a:prstGeom>
        </p:spPr>
        <p:txBody>
          <a:bodyPr vert="horz" wrap="square" lIns="0" tIns="30480" rIns="0" bIns="0" rtlCol="0">
            <a:spAutoFit/>
          </a:bodyPr>
          <a:lstStyle/>
          <a:p>
            <a:pPr marL="12700" marR="5080" algn="ctr">
              <a:lnSpc>
                <a:spcPts val="1320"/>
              </a:lnSpc>
              <a:spcBef>
                <a:spcPts val="240"/>
              </a:spcBef>
            </a:pPr>
            <a:r>
              <a:rPr sz="1200" spc="85" dirty="0">
                <a:solidFill>
                  <a:srgbClr val="FFFFFF"/>
                </a:solidFill>
                <a:latin typeface="Trebuchet MS"/>
                <a:cs typeface="Trebuchet MS"/>
              </a:rPr>
              <a:t>N</a:t>
            </a:r>
            <a:r>
              <a:rPr sz="1200" spc="-10" dirty="0">
                <a:solidFill>
                  <a:srgbClr val="FFFFFF"/>
                </a:solidFill>
                <a:latin typeface="Trebuchet MS"/>
                <a:cs typeface="Trebuchet MS"/>
              </a:rPr>
              <a:t>a</a:t>
            </a:r>
            <a:r>
              <a:rPr sz="1200" spc="-55" dirty="0">
                <a:solidFill>
                  <a:srgbClr val="FFFFFF"/>
                </a:solidFill>
                <a:latin typeface="Trebuchet MS"/>
                <a:cs typeface="Trebuchet MS"/>
              </a:rPr>
              <a:t>tu</a:t>
            </a:r>
            <a:r>
              <a:rPr sz="1200" spc="-90" dirty="0">
                <a:solidFill>
                  <a:srgbClr val="FFFFFF"/>
                </a:solidFill>
                <a:latin typeface="Trebuchet MS"/>
                <a:cs typeface="Trebuchet MS"/>
              </a:rPr>
              <a:t>r</a:t>
            </a:r>
            <a:r>
              <a:rPr sz="1200" spc="-30" dirty="0">
                <a:solidFill>
                  <a:srgbClr val="FFFFFF"/>
                </a:solidFill>
                <a:latin typeface="Trebuchet MS"/>
                <a:cs typeface="Trebuchet MS"/>
              </a:rPr>
              <a:t>a</a:t>
            </a:r>
            <a:r>
              <a:rPr sz="1200" spc="-15" dirty="0">
                <a:solidFill>
                  <a:srgbClr val="FFFFFF"/>
                </a:solidFill>
                <a:latin typeface="Trebuchet MS"/>
                <a:cs typeface="Trebuchet MS"/>
              </a:rPr>
              <a:t>l</a:t>
            </a:r>
            <a:r>
              <a:rPr sz="1200" spc="-114" dirty="0">
                <a:solidFill>
                  <a:srgbClr val="FFFFFF"/>
                </a:solidFill>
                <a:latin typeface="Trebuchet MS"/>
                <a:cs typeface="Trebuchet MS"/>
              </a:rPr>
              <a:t> </a:t>
            </a:r>
            <a:r>
              <a:rPr sz="1200" dirty="0">
                <a:solidFill>
                  <a:srgbClr val="FFFFFF"/>
                </a:solidFill>
                <a:latin typeface="Trebuchet MS"/>
                <a:cs typeface="Trebuchet MS"/>
              </a:rPr>
              <a:t>L</a:t>
            </a:r>
            <a:r>
              <a:rPr sz="1200" spc="-10" dirty="0">
                <a:solidFill>
                  <a:srgbClr val="FFFFFF"/>
                </a:solidFill>
                <a:latin typeface="Trebuchet MS"/>
                <a:cs typeface="Trebuchet MS"/>
              </a:rPr>
              <a:t>angua</a:t>
            </a:r>
            <a:r>
              <a:rPr sz="1200" spc="-20" dirty="0">
                <a:solidFill>
                  <a:srgbClr val="FFFFFF"/>
                </a:solidFill>
                <a:latin typeface="Trebuchet MS"/>
                <a:cs typeface="Trebuchet MS"/>
              </a:rPr>
              <a:t>ge  </a:t>
            </a:r>
            <a:r>
              <a:rPr sz="1200" spc="10" dirty="0">
                <a:solidFill>
                  <a:srgbClr val="FFFFFF"/>
                </a:solidFill>
                <a:latin typeface="Trebuchet MS"/>
                <a:cs typeface="Trebuchet MS"/>
              </a:rPr>
              <a:t>P</a:t>
            </a:r>
            <a:r>
              <a:rPr sz="1200" spc="-85" dirty="0">
                <a:solidFill>
                  <a:srgbClr val="FFFFFF"/>
                </a:solidFill>
                <a:latin typeface="Trebuchet MS"/>
                <a:cs typeface="Trebuchet MS"/>
              </a:rPr>
              <a:t>r</a:t>
            </a:r>
            <a:r>
              <a:rPr sz="1200" spc="25" dirty="0">
                <a:solidFill>
                  <a:srgbClr val="FFFFFF"/>
                </a:solidFill>
                <a:latin typeface="Trebuchet MS"/>
                <a:cs typeface="Trebuchet MS"/>
              </a:rPr>
              <a:t>o</a:t>
            </a:r>
            <a:r>
              <a:rPr sz="1200" spc="15" dirty="0">
                <a:solidFill>
                  <a:srgbClr val="FFFFFF"/>
                </a:solidFill>
                <a:latin typeface="Trebuchet MS"/>
                <a:cs typeface="Trebuchet MS"/>
              </a:rPr>
              <a:t>c</a:t>
            </a:r>
            <a:r>
              <a:rPr sz="1200" spc="40" dirty="0">
                <a:solidFill>
                  <a:srgbClr val="FFFFFF"/>
                </a:solidFill>
                <a:latin typeface="Trebuchet MS"/>
                <a:cs typeface="Trebuchet MS"/>
              </a:rPr>
              <a:t>e</a:t>
            </a:r>
            <a:r>
              <a:rPr sz="1200" spc="35" dirty="0">
                <a:solidFill>
                  <a:srgbClr val="FFFFFF"/>
                </a:solidFill>
                <a:latin typeface="Trebuchet MS"/>
                <a:cs typeface="Trebuchet MS"/>
              </a:rPr>
              <a:t>s</a:t>
            </a:r>
            <a:r>
              <a:rPr sz="1200" spc="95" dirty="0">
                <a:solidFill>
                  <a:srgbClr val="FFFFFF"/>
                </a:solidFill>
                <a:latin typeface="Trebuchet MS"/>
                <a:cs typeface="Trebuchet MS"/>
              </a:rPr>
              <a:t>s</a:t>
            </a:r>
            <a:r>
              <a:rPr sz="1200" spc="-25" dirty="0">
                <a:solidFill>
                  <a:srgbClr val="FFFFFF"/>
                </a:solidFill>
                <a:latin typeface="Trebuchet MS"/>
                <a:cs typeface="Trebuchet MS"/>
              </a:rPr>
              <a:t>ing</a:t>
            </a:r>
            <a:r>
              <a:rPr sz="1200" spc="-125" dirty="0">
                <a:solidFill>
                  <a:srgbClr val="FFFFFF"/>
                </a:solidFill>
                <a:latin typeface="Trebuchet MS"/>
                <a:cs typeface="Trebuchet MS"/>
              </a:rPr>
              <a:t> </a:t>
            </a:r>
            <a:r>
              <a:rPr sz="1200" spc="-100" dirty="0">
                <a:solidFill>
                  <a:srgbClr val="FFFFFF"/>
                </a:solidFill>
                <a:latin typeface="Trebuchet MS"/>
                <a:cs typeface="Trebuchet MS"/>
              </a:rPr>
              <a:t>(</a:t>
            </a:r>
            <a:r>
              <a:rPr sz="1200" spc="80" dirty="0">
                <a:solidFill>
                  <a:srgbClr val="FFFFFF"/>
                </a:solidFill>
                <a:latin typeface="Trebuchet MS"/>
                <a:cs typeface="Trebuchet MS"/>
              </a:rPr>
              <a:t>N</a:t>
            </a:r>
            <a:r>
              <a:rPr sz="1200" spc="5" dirty="0">
                <a:solidFill>
                  <a:srgbClr val="FFFFFF"/>
                </a:solidFill>
                <a:latin typeface="Trebuchet MS"/>
                <a:cs typeface="Trebuchet MS"/>
              </a:rPr>
              <a:t>LP</a:t>
            </a:r>
            <a:r>
              <a:rPr sz="1200" spc="-120" dirty="0">
                <a:solidFill>
                  <a:srgbClr val="FFFFFF"/>
                </a:solidFill>
                <a:latin typeface="Trebuchet MS"/>
                <a:cs typeface="Trebuchet MS"/>
              </a:rPr>
              <a:t> </a:t>
            </a:r>
            <a:r>
              <a:rPr sz="1200" spc="-100" dirty="0">
                <a:solidFill>
                  <a:srgbClr val="FFFFFF"/>
                </a:solidFill>
                <a:latin typeface="Trebuchet MS"/>
                <a:cs typeface="Trebuchet MS"/>
              </a:rPr>
              <a:t>f</a:t>
            </a:r>
            <a:r>
              <a:rPr sz="1200" spc="-20" dirty="0">
                <a:solidFill>
                  <a:srgbClr val="FFFFFF"/>
                </a:solidFill>
                <a:latin typeface="Trebuchet MS"/>
                <a:cs typeface="Trebuchet MS"/>
              </a:rPr>
              <a:t>or  </a:t>
            </a:r>
            <a:r>
              <a:rPr sz="1200" spc="-225" dirty="0">
                <a:solidFill>
                  <a:srgbClr val="FFFFFF"/>
                </a:solidFill>
                <a:latin typeface="Trebuchet MS"/>
                <a:cs typeface="Trebuchet MS"/>
              </a:rPr>
              <a:t>T</a:t>
            </a:r>
            <a:r>
              <a:rPr sz="1200" spc="-35" dirty="0">
                <a:solidFill>
                  <a:srgbClr val="FFFFFF"/>
                </a:solidFill>
                <a:latin typeface="Trebuchet MS"/>
                <a:cs typeface="Trebuchet MS"/>
              </a:rPr>
              <a:t>e</a:t>
            </a:r>
            <a:r>
              <a:rPr sz="1200" spc="-95" dirty="0">
                <a:solidFill>
                  <a:srgbClr val="FFFFFF"/>
                </a:solidFill>
                <a:latin typeface="Trebuchet MS"/>
                <a:cs typeface="Trebuchet MS"/>
              </a:rPr>
              <a:t>x</a:t>
            </a:r>
            <a:r>
              <a:rPr sz="1200" spc="-80" dirty="0">
                <a:solidFill>
                  <a:srgbClr val="FFFFFF"/>
                </a:solidFill>
                <a:latin typeface="Trebuchet MS"/>
                <a:cs typeface="Trebuchet MS"/>
              </a:rPr>
              <a:t>t</a:t>
            </a:r>
            <a:r>
              <a:rPr sz="1200" spc="-10" dirty="0">
                <a:solidFill>
                  <a:srgbClr val="FFFFFF"/>
                </a:solidFill>
                <a:latin typeface="Trebuchet MS"/>
                <a:cs typeface="Trebuchet MS"/>
              </a:rPr>
              <a:t>ual</a:t>
            </a:r>
            <a:r>
              <a:rPr sz="1200" spc="-125" dirty="0">
                <a:solidFill>
                  <a:srgbClr val="FFFFFF"/>
                </a:solidFill>
                <a:latin typeface="Trebuchet MS"/>
                <a:cs typeface="Trebuchet MS"/>
              </a:rPr>
              <a:t> </a:t>
            </a:r>
            <a:r>
              <a:rPr sz="1200" spc="50" dirty="0">
                <a:solidFill>
                  <a:srgbClr val="FFFFFF"/>
                </a:solidFill>
                <a:latin typeface="Trebuchet MS"/>
                <a:cs typeface="Trebuchet MS"/>
              </a:rPr>
              <a:t>D</a:t>
            </a:r>
            <a:r>
              <a:rPr sz="1200" spc="25" dirty="0">
                <a:solidFill>
                  <a:srgbClr val="FFFFFF"/>
                </a:solidFill>
                <a:latin typeface="Trebuchet MS"/>
                <a:cs typeface="Trebuchet MS"/>
              </a:rPr>
              <a:t>a</a:t>
            </a:r>
            <a:r>
              <a:rPr sz="1200" spc="-100" dirty="0">
                <a:solidFill>
                  <a:srgbClr val="FFFFFF"/>
                </a:solidFill>
                <a:latin typeface="Trebuchet MS"/>
                <a:cs typeface="Trebuchet MS"/>
              </a:rPr>
              <a:t>t</a:t>
            </a:r>
            <a:r>
              <a:rPr sz="1200" spc="-45" dirty="0">
                <a:solidFill>
                  <a:srgbClr val="FFFFFF"/>
                </a:solidFill>
                <a:latin typeface="Trebuchet MS"/>
                <a:cs typeface="Trebuchet MS"/>
              </a:rPr>
              <a:t>a)</a:t>
            </a:r>
            <a:endParaRPr sz="1200" dirty="0">
              <a:latin typeface="Trebuchet MS"/>
              <a:cs typeface="Trebuchet MS"/>
            </a:endParaRPr>
          </a:p>
        </p:txBody>
      </p:sp>
      <p:sp>
        <p:nvSpPr>
          <p:cNvPr id="76" name="object 76"/>
          <p:cNvSpPr txBox="1"/>
          <p:nvPr/>
        </p:nvSpPr>
        <p:spPr>
          <a:xfrm>
            <a:off x="7812151" y="5058536"/>
            <a:ext cx="1476375" cy="879475"/>
          </a:xfrm>
          <a:prstGeom prst="rect">
            <a:avLst/>
          </a:prstGeom>
        </p:spPr>
        <p:txBody>
          <a:bodyPr vert="horz" wrap="square" lIns="0" tIns="30480" rIns="0" bIns="0" rtlCol="0">
            <a:spAutoFit/>
          </a:bodyPr>
          <a:lstStyle/>
          <a:p>
            <a:pPr marL="12700" marR="5080" indent="1270" algn="ctr">
              <a:lnSpc>
                <a:spcPts val="1320"/>
              </a:lnSpc>
              <a:spcBef>
                <a:spcPts val="240"/>
              </a:spcBef>
            </a:pPr>
            <a:r>
              <a:rPr sz="1200" spc="-5" dirty="0">
                <a:solidFill>
                  <a:srgbClr val="FFFFFF"/>
                </a:solidFill>
                <a:latin typeface="Trebuchet MS"/>
                <a:cs typeface="Trebuchet MS"/>
              </a:rPr>
              <a:t>Recommendation </a:t>
            </a:r>
            <a:r>
              <a:rPr sz="1200" dirty="0">
                <a:solidFill>
                  <a:srgbClr val="FFFFFF"/>
                </a:solidFill>
                <a:latin typeface="Trebuchet MS"/>
                <a:cs typeface="Trebuchet MS"/>
              </a:rPr>
              <a:t> G</a:t>
            </a:r>
            <a:r>
              <a:rPr sz="1200" spc="5" dirty="0">
                <a:solidFill>
                  <a:srgbClr val="FFFFFF"/>
                </a:solidFill>
                <a:latin typeface="Trebuchet MS"/>
                <a:cs typeface="Trebuchet MS"/>
              </a:rPr>
              <a:t>e</a:t>
            </a:r>
            <a:r>
              <a:rPr sz="1200" spc="-35" dirty="0">
                <a:solidFill>
                  <a:srgbClr val="FFFFFF"/>
                </a:solidFill>
                <a:latin typeface="Trebuchet MS"/>
                <a:cs typeface="Trebuchet MS"/>
              </a:rPr>
              <a:t>ne</a:t>
            </a:r>
            <a:r>
              <a:rPr sz="1200" spc="-65" dirty="0">
                <a:solidFill>
                  <a:srgbClr val="FFFFFF"/>
                </a:solidFill>
                <a:latin typeface="Trebuchet MS"/>
                <a:cs typeface="Trebuchet MS"/>
              </a:rPr>
              <a:t>r</a:t>
            </a:r>
            <a:r>
              <a:rPr sz="1200" spc="-10" dirty="0">
                <a:solidFill>
                  <a:srgbClr val="FFFFFF"/>
                </a:solidFill>
                <a:latin typeface="Trebuchet MS"/>
                <a:cs typeface="Trebuchet MS"/>
              </a:rPr>
              <a:t>a</a:t>
            </a:r>
            <a:r>
              <a:rPr sz="1200" spc="-45" dirty="0">
                <a:solidFill>
                  <a:srgbClr val="FFFFFF"/>
                </a:solidFill>
                <a:latin typeface="Trebuchet MS"/>
                <a:cs typeface="Trebuchet MS"/>
              </a:rPr>
              <a:t>ti</a:t>
            </a:r>
            <a:r>
              <a:rPr sz="1200" spc="-70" dirty="0">
                <a:solidFill>
                  <a:srgbClr val="FFFFFF"/>
                </a:solidFill>
                <a:latin typeface="Trebuchet MS"/>
                <a:cs typeface="Trebuchet MS"/>
              </a:rPr>
              <a:t>o</a:t>
            </a:r>
            <a:r>
              <a:rPr sz="1200" spc="5" dirty="0">
                <a:solidFill>
                  <a:srgbClr val="FFFFFF"/>
                </a:solidFill>
                <a:latin typeface="Trebuchet MS"/>
                <a:cs typeface="Trebuchet MS"/>
              </a:rPr>
              <a:t>n</a:t>
            </a:r>
            <a:r>
              <a:rPr sz="1200" spc="-114" dirty="0">
                <a:solidFill>
                  <a:srgbClr val="FFFFFF"/>
                </a:solidFill>
                <a:latin typeface="Trebuchet MS"/>
                <a:cs typeface="Trebuchet MS"/>
              </a:rPr>
              <a:t> </a:t>
            </a:r>
            <a:r>
              <a:rPr sz="1200" spc="-95" dirty="0">
                <a:solidFill>
                  <a:srgbClr val="FFFFFF"/>
                </a:solidFill>
                <a:latin typeface="Trebuchet MS"/>
                <a:cs typeface="Trebuchet MS"/>
              </a:rPr>
              <a:t>(</a:t>
            </a:r>
            <a:r>
              <a:rPr sz="1200" spc="25" dirty="0">
                <a:solidFill>
                  <a:srgbClr val="FFFFFF"/>
                </a:solidFill>
                <a:latin typeface="Trebuchet MS"/>
                <a:cs typeface="Trebuchet MS"/>
              </a:rPr>
              <a:t>Us</a:t>
            </a:r>
            <a:r>
              <a:rPr sz="1200" spc="15" dirty="0">
                <a:solidFill>
                  <a:srgbClr val="FFFFFF"/>
                </a:solidFill>
                <a:latin typeface="Trebuchet MS"/>
                <a:cs typeface="Trebuchet MS"/>
              </a:rPr>
              <a:t>i</a:t>
            </a:r>
            <a:r>
              <a:rPr sz="1200" spc="-15" dirty="0">
                <a:solidFill>
                  <a:srgbClr val="FFFFFF"/>
                </a:solidFill>
                <a:latin typeface="Trebuchet MS"/>
                <a:cs typeface="Trebuchet MS"/>
              </a:rPr>
              <a:t>n</a:t>
            </a:r>
            <a:r>
              <a:rPr sz="1200" spc="-10" dirty="0">
                <a:solidFill>
                  <a:srgbClr val="FFFFFF"/>
                </a:solidFill>
                <a:latin typeface="Trebuchet MS"/>
                <a:cs typeface="Trebuchet MS"/>
              </a:rPr>
              <a:t>g</a:t>
            </a:r>
            <a:r>
              <a:rPr sz="1200" spc="-120" dirty="0">
                <a:solidFill>
                  <a:srgbClr val="FFFFFF"/>
                </a:solidFill>
                <a:latin typeface="Trebuchet MS"/>
                <a:cs typeface="Trebuchet MS"/>
              </a:rPr>
              <a:t> </a:t>
            </a:r>
            <a:r>
              <a:rPr sz="1200" spc="-5" dirty="0">
                <a:solidFill>
                  <a:srgbClr val="FFFFFF"/>
                </a:solidFill>
                <a:latin typeface="Trebuchet MS"/>
                <a:cs typeface="Trebuchet MS"/>
              </a:rPr>
              <a:t>ML,  </a:t>
            </a:r>
            <a:r>
              <a:rPr sz="1200" spc="85" dirty="0">
                <a:solidFill>
                  <a:srgbClr val="FFFFFF"/>
                </a:solidFill>
                <a:latin typeface="Trebuchet MS"/>
                <a:cs typeface="Trebuchet MS"/>
              </a:rPr>
              <a:t>D</a:t>
            </a:r>
            <a:r>
              <a:rPr sz="1200" spc="-55" dirty="0">
                <a:solidFill>
                  <a:srgbClr val="FFFFFF"/>
                </a:solidFill>
                <a:latin typeface="Trebuchet MS"/>
                <a:cs typeface="Trebuchet MS"/>
              </a:rPr>
              <a:t>L,</a:t>
            </a:r>
            <a:r>
              <a:rPr sz="1200" spc="-130" dirty="0">
                <a:solidFill>
                  <a:srgbClr val="FFFFFF"/>
                </a:solidFill>
                <a:latin typeface="Trebuchet MS"/>
                <a:cs typeface="Trebuchet MS"/>
              </a:rPr>
              <a:t> </a:t>
            </a:r>
            <a:r>
              <a:rPr sz="1200" dirty="0">
                <a:solidFill>
                  <a:srgbClr val="FFFFFF"/>
                </a:solidFill>
                <a:latin typeface="Trebuchet MS"/>
                <a:cs typeface="Trebuchet MS"/>
              </a:rPr>
              <a:t>an</a:t>
            </a:r>
            <a:r>
              <a:rPr sz="1200" spc="5" dirty="0">
                <a:solidFill>
                  <a:srgbClr val="FFFFFF"/>
                </a:solidFill>
                <a:latin typeface="Trebuchet MS"/>
                <a:cs typeface="Trebuchet MS"/>
              </a:rPr>
              <a:t>d</a:t>
            </a:r>
            <a:r>
              <a:rPr sz="1200" spc="-114" dirty="0">
                <a:solidFill>
                  <a:srgbClr val="FFFFFF"/>
                </a:solidFill>
                <a:latin typeface="Trebuchet MS"/>
                <a:cs typeface="Trebuchet MS"/>
              </a:rPr>
              <a:t> </a:t>
            </a:r>
            <a:r>
              <a:rPr sz="1200" spc="80" dirty="0">
                <a:solidFill>
                  <a:srgbClr val="FFFFFF"/>
                </a:solidFill>
                <a:latin typeface="Trebuchet MS"/>
                <a:cs typeface="Trebuchet MS"/>
              </a:rPr>
              <a:t>N</a:t>
            </a:r>
            <a:r>
              <a:rPr sz="1200" spc="5" dirty="0">
                <a:solidFill>
                  <a:srgbClr val="FFFFFF"/>
                </a:solidFill>
                <a:latin typeface="Trebuchet MS"/>
                <a:cs typeface="Trebuchet MS"/>
              </a:rPr>
              <a:t>LP</a:t>
            </a:r>
            <a:r>
              <a:rPr sz="1200" spc="-120" dirty="0">
                <a:solidFill>
                  <a:srgbClr val="FFFFFF"/>
                </a:solidFill>
                <a:latin typeface="Trebuchet MS"/>
                <a:cs typeface="Trebuchet MS"/>
              </a:rPr>
              <a:t> </a:t>
            </a:r>
            <a:r>
              <a:rPr sz="1200" spc="-35" dirty="0">
                <a:solidFill>
                  <a:srgbClr val="FFFFFF"/>
                </a:solidFill>
                <a:latin typeface="Trebuchet MS"/>
                <a:cs typeface="Trebuchet MS"/>
              </a:rPr>
              <a:t>to  Generate </a:t>
            </a:r>
            <a:r>
              <a:rPr sz="1200" spc="-30" dirty="0">
                <a:solidFill>
                  <a:srgbClr val="FFFFFF"/>
                </a:solidFill>
                <a:latin typeface="Trebuchet MS"/>
                <a:cs typeface="Trebuchet MS"/>
              </a:rPr>
              <a:t> </a:t>
            </a:r>
            <a:r>
              <a:rPr sz="1200" spc="-5" dirty="0">
                <a:solidFill>
                  <a:srgbClr val="FFFFFF"/>
                </a:solidFill>
                <a:latin typeface="Trebuchet MS"/>
                <a:cs typeface="Trebuchet MS"/>
              </a:rPr>
              <a:t>Recommendations)</a:t>
            </a:r>
            <a:endParaRPr sz="1200">
              <a:latin typeface="Trebuchet MS"/>
              <a:cs typeface="Trebuchet MS"/>
            </a:endParaRPr>
          </a:p>
        </p:txBody>
      </p:sp>
      <p:sp>
        <p:nvSpPr>
          <p:cNvPr id="78" name="object 78"/>
          <p:cNvSpPr txBox="1"/>
          <p:nvPr/>
        </p:nvSpPr>
        <p:spPr>
          <a:xfrm>
            <a:off x="9996931" y="5225922"/>
            <a:ext cx="1364615" cy="544195"/>
          </a:xfrm>
          <a:prstGeom prst="rect">
            <a:avLst/>
          </a:prstGeom>
        </p:spPr>
        <p:txBody>
          <a:bodyPr vert="horz" wrap="square" lIns="0" tIns="30480" rIns="0" bIns="0" rtlCol="0">
            <a:spAutoFit/>
          </a:bodyPr>
          <a:lstStyle/>
          <a:p>
            <a:pPr marL="12065" marR="5080" algn="ctr">
              <a:lnSpc>
                <a:spcPts val="1320"/>
              </a:lnSpc>
              <a:spcBef>
                <a:spcPts val="240"/>
              </a:spcBef>
            </a:pPr>
            <a:r>
              <a:rPr sz="1200" spc="-10" dirty="0">
                <a:solidFill>
                  <a:srgbClr val="FFFFFF"/>
                </a:solidFill>
                <a:latin typeface="Trebuchet MS"/>
                <a:cs typeface="Trebuchet MS"/>
              </a:rPr>
              <a:t>Ou</a:t>
            </a:r>
            <a:r>
              <a:rPr sz="1200" spc="-15" dirty="0">
                <a:solidFill>
                  <a:srgbClr val="FFFFFF"/>
                </a:solidFill>
                <a:latin typeface="Trebuchet MS"/>
                <a:cs typeface="Trebuchet MS"/>
              </a:rPr>
              <a:t>t</a:t>
            </a:r>
            <a:r>
              <a:rPr sz="1200" spc="-25" dirty="0">
                <a:solidFill>
                  <a:srgbClr val="FFFFFF"/>
                </a:solidFill>
                <a:latin typeface="Trebuchet MS"/>
                <a:cs typeface="Trebuchet MS"/>
              </a:rPr>
              <a:t>put</a:t>
            </a:r>
            <a:r>
              <a:rPr sz="1200" spc="-114" dirty="0">
                <a:solidFill>
                  <a:srgbClr val="FFFFFF"/>
                </a:solidFill>
                <a:latin typeface="Trebuchet MS"/>
                <a:cs typeface="Trebuchet MS"/>
              </a:rPr>
              <a:t> </a:t>
            </a:r>
            <a:r>
              <a:rPr sz="1200" spc="-25" dirty="0">
                <a:solidFill>
                  <a:srgbClr val="FFFFFF"/>
                </a:solidFill>
                <a:latin typeface="Trebuchet MS"/>
                <a:cs typeface="Trebuchet MS"/>
              </a:rPr>
              <a:t>P</a:t>
            </a:r>
            <a:r>
              <a:rPr sz="1200" spc="-55" dirty="0">
                <a:solidFill>
                  <a:srgbClr val="FFFFFF"/>
                </a:solidFill>
                <a:latin typeface="Trebuchet MS"/>
                <a:cs typeface="Trebuchet MS"/>
              </a:rPr>
              <a:t>er</a:t>
            </a:r>
            <a:r>
              <a:rPr sz="1200" spc="95" dirty="0">
                <a:solidFill>
                  <a:srgbClr val="FFFFFF"/>
                </a:solidFill>
                <a:latin typeface="Trebuchet MS"/>
                <a:cs typeface="Trebuchet MS"/>
              </a:rPr>
              <a:t>s</a:t>
            </a:r>
            <a:r>
              <a:rPr sz="1200" spc="10" dirty="0">
                <a:solidFill>
                  <a:srgbClr val="FFFFFF"/>
                </a:solidFill>
                <a:latin typeface="Trebuchet MS"/>
                <a:cs typeface="Trebuchet MS"/>
              </a:rPr>
              <a:t>on</a:t>
            </a:r>
            <a:r>
              <a:rPr sz="1200" spc="5" dirty="0">
                <a:solidFill>
                  <a:srgbClr val="FFFFFF"/>
                </a:solidFill>
                <a:latin typeface="Trebuchet MS"/>
                <a:cs typeface="Trebuchet MS"/>
              </a:rPr>
              <a:t>a</a:t>
            </a:r>
            <a:r>
              <a:rPr sz="1200" spc="-45" dirty="0">
                <a:solidFill>
                  <a:srgbClr val="FFFFFF"/>
                </a:solidFill>
                <a:latin typeface="Trebuchet MS"/>
                <a:cs typeface="Trebuchet MS"/>
              </a:rPr>
              <a:t>li</a:t>
            </a:r>
            <a:r>
              <a:rPr sz="1200" spc="-75" dirty="0">
                <a:solidFill>
                  <a:srgbClr val="FFFFFF"/>
                </a:solidFill>
                <a:latin typeface="Trebuchet MS"/>
                <a:cs typeface="Trebuchet MS"/>
              </a:rPr>
              <a:t>z</a:t>
            </a:r>
            <a:r>
              <a:rPr sz="1200" spc="-10" dirty="0">
                <a:solidFill>
                  <a:srgbClr val="FFFFFF"/>
                </a:solidFill>
                <a:latin typeface="Trebuchet MS"/>
                <a:cs typeface="Trebuchet MS"/>
              </a:rPr>
              <a:t>ed  </a:t>
            </a:r>
            <a:r>
              <a:rPr sz="1200" dirty="0">
                <a:solidFill>
                  <a:srgbClr val="FFFFFF"/>
                </a:solidFill>
                <a:latin typeface="Trebuchet MS"/>
                <a:cs typeface="Trebuchet MS"/>
              </a:rPr>
              <a:t>Fashion </a:t>
            </a:r>
            <a:r>
              <a:rPr sz="1200" spc="5" dirty="0">
                <a:solidFill>
                  <a:srgbClr val="FFFFFF"/>
                </a:solidFill>
                <a:latin typeface="Trebuchet MS"/>
                <a:cs typeface="Trebuchet MS"/>
              </a:rPr>
              <a:t> </a:t>
            </a:r>
            <a:r>
              <a:rPr sz="1200" dirty="0">
                <a:solidFill>
                  <a:srgbClr val="FFFFFF"/>
                </a:solidFill>
                <a:latin typeface="Trebuchet MS"/>
                <a:cs typeface="Trebuchet MS"/>
              </a:rPr>
              <a:t>Recommendations</a:t>
            </a:r>
            <a:endParaRPr sz="1200" dirty="0">
              <a:latin typeface="Trebuchet MS"/>
              <a:cs typeface="Trebuchet MS"/>
            </a:endParaRPr>
          </a:p>
        </p:txBody>
      </p:sp>
      <p:sp>
        <p:nvSpPr>
          <p:cNvPr id="80" name="object 3"/>
          <p:cNvSpPr/>
          <p:nvPr/>
        </p:nvSpPr>
        <p:spPr>
          <a:xfrm>
            <a:off x="8976233" y="102426"/>
            <a:ext cx="2099310" cy="1635125"/>
          </a:xfrm>
          <a:custGeom>
            <a:avLst/>
            <a:gdLst/>
            <a:ahLst/>
            <a:cxnLst/>
            <a:rect l="l" t="t" r="r" b="b"/>
            <a:pathLst>
              <a:path w="2099309" h="1635125">
                <a:moveTo>
                  <a:pt x="2091944" y="1635056"/>
                </a:moveTo>
                <a:lnTo>
                  <a:pt x="2095749" y="1586855"/>
                </a:lnTo>
                <a:lnTo>
                  <a:pt x="2098005" y="1538891"/>
                </a:lnTo>
                <a:lnTo>
                  <a:pt x="2098733" y="1491190"/>
                </a:lnTo>
                <a:lnTo>
                  <a:pt x="2097954" y="1443778"/>
                </a:lnTo>
                <a:lnTo>
                  <a:pt x="2095688" y="1396680"/>
                </a:lnTo>
                <a:lnTo>
                  <a:pt x="2091957" y="1349921"/>
                </a:lnTo>
                <a:lnTo>
                  <a:pt x="2086781" y="1303527"/>
                </a:lnTo>
                <a:lnTo>
                  <a:pt x="2080182" y="1257522"/>
                </a:lnTo>
                <a:lnTo>
                  <a:pt x="2072179" y="1211931"/>
                </a:lnTo>
                <a:lnTo>
                  <a:pt x="2062794" y="1166782"/>
                </a:lnTo>
                <a:lnTo>
                  <a:pt x="2052048" y="1122097"/>
                </a:lnTo>
                <a:lnTo>
                  <a:pt x="2039962" y="1077904"/>
                </a:lnTo>
                <a:lnTo>
                  <a:pt x="2026557" y="1034226"/>
                </a:lnTo>
                <a:lnTo>
                  <a:pt x="2011853" y="991090"/>
                </a:lnTo>
                <a:lnTo>
                  <a:pt x="1995872" y="948520"/>
                </a:lnTo>
                <a:lnTo>
                  <a:pt x="1978634" y="906543"/>
                </a:lnTo>
                <a:lnTo>
                  <a:pt x="1960160" y="865182"/>
                </a:lnTo>
                <a:lnTo>
                  <a:pt x="1940471" y="824464"/>
                </a:lnTo>
                <a:lnTo>
                  <a:pt x="1919588" y="784414"/>
                </a:lnTo>
                <a:lnTo>
                  <a:pt x="1897532" y="745057"/>
                </a:lnTo>
                <a:lnTo>
                  <a:pt x="1874324" y="706418"/>
                </a:lnTo>
                <a:lnTo>
                  <a:pt x="1849984" y="668523"/>
                </a:lnTo>
                <a:lnTo>
                  <a:pt x="1824534" y="631397"/>
                </a:lnTo>
                <a:lnTo>
                  <a:pt x="1797994" y="595064"/>
                </a:lnTo>
                <a:lnTo>
                  <a:pt x="1770386" y="559552"/>
                </a:lnTo>
                <a:lnTo>
                  <a:pt x="1741729" y="524883"/>
                </a:lnTo>
                <a:lnTo>
                  <a:pt x="1712046" y="491085"/>
                </a:lnTo>
                <a:lnTo>
                  <a:pt x="1681357" y="458183"/>
                </a:lnTo>
                <a:lnTo>
                  <a:pt x="1649682" y="426200"/>
                </a:lnTo>
                <a:lnTo>
                  <a:pt x="1617044" y="395164"/>
                </a:lnTo>
                <a:lnTo>
                  <a:pt x="1583461" y="365099"/>
                </a:lnTo>
                <a:lnTo>
                  <a:pt x="1548957" y="336030"/>
                </a:lnTo>
                <a:lnTo>
                  <a:pt x="1513551" y="307983"/>
                </a:lnTo>
                <a:lnTo>
                  <a:pt x="1477264" y="280982"/>
                </a:lnTo>
                <a:lnTo>
                  <a:pt x="1440117" y="255054"/>
                </a:lnTo>
                <a:lnTo>
                  <a:pt x="1402131" y="230224"/>
                </a:lnTo>
                <a:lnTo>
                  <a:pt x="1363327" y="206516"/>
                </a:lnTo>
                <a:lnTo>
                  <a:pt x="1323726" y="183957"/>
                </a:lnTo>
                <a:lnTo>
                  <a:pt x="1283348" y="162571"/>
                </a:lnTo>
                <a:lnTo>
                  <a:pt x="1242216" y="142383"/>
                </a:lnTo>
                <a:lnTo>
                  <a:pt x="1200348" y="123420"/>
                </a:lnTo>
                <a:lnTo>
                  <a:pt x="1157767" y="105705"/>
                </a:lnTo>
                <a:lnTo>
                  <a:pt x="1114493" y="89266"/>
                </a:lnTo>
                <a:lnTo>
                  <a:pt x="1070548" y="74125"/>
                </a:lnTo>
                <a:lnTo>
                  <a:pt x="1025951" y="60310"/>
                </a:lnTo>
                <a:lnTo>
                  <a:pt x="980724" y="47846"/>
                </a:lnTo>
                <a:lnTo>
                  <a:pt x="934889" y="36757"/>
                </a:lnTo>
                <a:lnTo>
                  <a:pt x="888464" y="27069"/>
                </a:lnTo>
                <a:lnTo>
                  <a:pt x="841473" y="18807"/>
                </a:lnTo>
                <a:lnTo>
                  <a:pt x="793934" y="11996"/>
                </a:lnTo>
                <a:lnTo>
                  <a:pt x="745871" y="6662"/>
                </a:lnTo>
                <a:lnTo>
                  <a:pt x="694873" y="2690"/>
                </a:lnTo>
                <a:lnTo>
                  <a:pt x="643866" y="472"/>
                </a:lnTo>
                <a:lnTo>
                  <a:pt x="592892" y="0"/>
                </a:lnTo>
                <a:lnTo>
                  <a:pt x="541998" y="1266"/>
                </a:lnTo>
                <a:lnTo>
                  <a:pt x="491226" y="4264"/>
                </a:lnTo>
                <a:lnTo>
                  <a:pt x="440621" y="8985"/>
                </a:lnTo>
                <a:lnTo>
                  <a:pt x="390228" y="15423"/>
                </a:lnTo>
                <a:lnTo>
                  <a:pt x="340090" y="23570"/>
                </a:lnTo>
                <a:lnTo>
                  <a:pt x="290252" y="33418"/>
                </a:lnTo>
                <a:lnTo>
                  <a:pt x="240759" y="44960"/>
                </a:lnTo>
                <a:lnTo>
                  <a:pt x="191653" y="58189"/>
                </a:lnTo>
                <a:lnTo>
                  <a:pt x="142980" y="73097"/>
                </a:lnTo>
                <a:lnTo>
                  <a:pt x="94784" y="89676"/>
                </a:lnTo>
                <a:lnTo>
                  <a:pt x="47109" y="107920"/>
                </a:lnTo>
                <a:lnTo>
                  <a:pt x="0" y="127820"/>
                </a:lnTo>
              </a:path>
            </a:pathLst>
          </a:custGeom>
          <a:ln w="127000">
            <a:solidFill>
              <a:srgbClr val="0E9ED4"/>
            </a:solidFill>
            <a:prstDash val="lgDash"/>
          </a:ln>
        </p:spPr>
        <p:txBody>
          <a:bodyPr wrap="square" lIns="0" tIns="0" rIns="0" bIns="0" rtlCol="0"/>
          <a:lstStyle/>
          <a:p>
            <a:endParaRPr/>
          </a:p>
        </p:txBody>
      </p:sp>
      <p:sp>
        <p:nvSpPr>
          <p:cNvPr id="83" name="TextBox 82">
            <a:extLst>
              <a:ext uri="{FF2B5EF4-FFF2-40B4-BE49-F238E27FC236}">
                <a16:creationId xmlns:a16="http://schemas.microsoft.com/office/drawing/2014/main" id="{3E774C0D-1A23-69D0-011E-5C8455E8A449}"/>
              </a:ext>
            </a:extLst>
          </p:cNvPr>
          <p:cNvSpPr txBox="1"/>
          <p:nvPr/>
        </p:nvSpPr>
        <p:spPr>
          <a:xfrm>
            <a:off x="264959" y="2088796"/>
            <a:ext cx="4865751" cy="3693319"/>
          </a:xfrm>
          <a:prstGeom prst="rect">
            <a:avLst/>
          </a:prstGeom>
          <a:noFill/>
        </p:spPr>
        <p:txBody>
          <a:bodyPr wrap="square">
            <a:spAutoFit/>
          </a:bodyPr>
          <a:lstStyle/>
          <a:p>
            <a:pPr algn="just"/>
            <a:r>
              <a:rPr lang="en-US" sz="1800" dirty="0">
                <a:effectLst/>
                <a:latin typeface="Times New Roman" panose="02020603050405020304" pitchFamily="18" charset="0"/>
                <a:ea typeface="SimSun" panose="02010600030101010101" pitchFamily="2" charset="-122"/>
              </a:rPr>
              <a:t>Data collection produces a full dataset, whereas pre-processing assures data quality by removing missing values and duplicates. In feature Extraction the features are selected for the system through which we are able to recommend the fashion. The Recommendation Module uses Random Forest to evaluate data and make personalized recommendations based on user preferences. By identifying patterns, the technology optimizes the user experience by providing individualized fashion recommendations and increasing engagement and pleasure with the platform</a:t>
            </a:r>
            <a:r>
              <a:rPr lang="en-US" sz="1800" dirty="0">
                <a:effectLst/>
                <a:latin typeface="Times New Roman" panose="02020603050405020304" pitchFamily="18" charset="0"/>
                <a:ea typeface="Calibri" panose="020F0502020204030204" pitchFamily="34" charset="0"/>
              </a:rPr>
              <a:t>.</a:t>
            </a:r>
            <a:endParaRPr lang="en-IN" dirty="0"/>
          </a:p>
        </p:txBody>
      </p:sp>
      <p:graphicFrame>
        <p:nvGraphicFramePr>
          <p:cNvPr id="86" name="Diagram 85">
            <a:extLst>
              <a:ext uri="{FF2B5EF4-FFF2-40B4-BE49-F238E27FC236}">
                <a16:creationId xmlns:a16="http://schemas.microsoft.com/office/drawing/2014/main" id="{5570B63C-7B39-AD19-5BA5-B5BA3749C0F2}"/>
              </a:ext>
            </a:extLst>
          </p:cNvPr>
          <p:cNvGraphicFramePr/>
          <p:nvPr>
            <p:extLst>
              <p:ext uri="{D42A27DB-BD31-4B8C-83A1-F6EECF244321}">
                <p14:modId xmlns:p14="http://schemas.microsoft.com/office/powerpoint/2010/main" val="3768106539"/>
              </p:ext>
            </p:extLst>
          </p:nvPr>
        </p:nvGraphicFramePr>
        <p:xfrm>
          <a:off x="5579472" y="1915762"/>
          <a:ext cx="6372480" cy="44346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3" name="object 23"/>
          <p:cNvPicPr/>
          <p:nvPr/>
        </p:nvPicPr>
        <p:blipFill>
          <a:blip r:embed="rId2" cstate="print"/>
          <a:stretch>
            <a:fillRect/>
          </a:stretch>
        </p:blipFill>
        <p:spPr>
          <a:xfrm>
            <a:off x="7315200" y="38432"/>
            <a:ext cx="4876799" cy="6819498"/>
          </a:xfrm>
          <a:prstGeom prst="rect">
            <a:avLst/>
          </a:prstGeom>
        </p:spPr>
      </p:pic>
      <p:sp>
        <p:nvSpPr>
          <p:cNvPr id="24" name="object 24"/>
          <p:cNvSpPr txBox="1">
            <a:spLocks noGrp="1"/>
          </p:cNvSpPr>
          <p:nvPr>
            <p:ph type="title"/>
          </p:nvPr>
        </p:nvSpPr>
        <p:spPr>
          <a:xfrm>
            <a:off x="841044" y="225628"/>
            <a:ext cx="5151120" cy="730969"/>
          </a:xfrm>
          <a:prstGeom prst="rect">
            <a:avLst/>
          </a:prstGeom>
        </p:spPr>
        <p:txBody>
          <a:bodyPr vert="horz" wrap="square" lIns="0" tIns="12700" rIns="0" bIns="0" rtlCol="0">
            <a:spAutoFit/>
          </a:bodyPr>
          <a:lstStyle/>
          <a:p>
            <a:pPr algn="ctr">
              <a:lnSpc>
                <a:spcPts val="5575"/>
              </a:lnSpc>
              <a:spcBef>
                <a:spcPts val="100"/>
              </a:spcBef>
            </a:pPr>
            <a:r>
              <a:rPr lang="en-IN" sz="4800" b="1" i="1" dirty="0"/>
              <a:t>ABOUT DATASET </a:t>
            </a:r>
            <a:endParaRPr sz="4800" b="1" i="1" dirty="0"/>
          </a:p>
        </p:txBody>
      </p:sp>
      <p:sp>
        <p:nvSpPr>
          <p:cNvPr id="47" name="TextBox 46">
            <a:extLst>
              <a:ext uri="{FF2B5EF4-FFF2-40B4-BE49-F238E27FC236}">
                <a16:creationId xmlns:a16="http://schemas.microsoft.com/office/drawing/2014/main" id="{B4C2166A-731D-0560-D67D-C1FF6AEA875C}"/>
              </a:ext>
            </a:extLst>
          </p:cNvPr>
          <p:cNvSpPr txBox="1"/>
          <p:nvPr/>
        </p:nvSpPr>
        <p:spPr>
          <a:xfrm>
            <a:off x="152400" y="1447800"/>
            <a:ext cx="6686287" cy="4555093"/>
          </a:xfrm>
          <a:prstGeom prst="rect">
            <a:avLst/>
          </a:prstGeom>
          <a:noFill/>
        </p:spPr>
        <p:txBody>
          <a:bodyPr wrap="square">
            <a:spAutoFit/>
          </a:bodyPr>
          <a:lstStyle/>
          <a:p>
            <a:pPr algn="just"/>
            <a:endParaRPr lang="en-US" dirty="0">
              <a:latin typeface="Times New Roman" panose="02020603050405020304" pitchFamily="18" charset="0"/>
              <a:ea typeface="SimSun" panose="02010600030101010101" pitchFamily="2" charset="-122"/>
            </a:endParaRPr>
          </a:p>
          <a:p>
            <a:pPr algn="just"/>
            <a:r>
              <a:rPr lang="en-US" sz="1800" dirty="0">
                <a:effectLst/>
                <a:latin typeface="Times New Roman" panose="02020603050405020304" pitchFamily="18" charset="0"/>
                <a:ea typeface="Times New Roman" panose="02020603050405020304" pitchFamily="18" charset="0"/>
              </a:rPr>
              <a:t> It's important to have a diverse dataset that includes different categories, brands, styles, colors, and patterns. Once data is there, label each one with attributes like category, color, pattern, and style. This will make it easier to analyze the data effectively</a:t>
            </a:r>
          </a:p>
          <a:p>
            <a:pPr algn="just"/>
            <a:br>
              <a:rPr lang="en-IN" sz="2000" dirty="0"/>
            </a:br>
            <a:r>
              <a:rPr lang="en-IN" sz="2000" dirty="0">
                <a:solidFill>
                  <a:srgbClr val="0D0D0D"/>
                </a:solidFill>
                <a:highlight>
                  <a:srgbClr val="FFFFFF"/>
                </a:highlight>
                <a:latin typeface="Times New Roman" panose="02020603050405020304" pitchFamily="18" charset="0"/>
                <a:cs typeface="Times New Roman" panose="02020603050405020304" pitchFamily="18" charset="0"/>
              </a:rPr>
              <a:t>Therefore, our</a:t>
            </a:r>
            <a:r>
              <a:rPr lang="en-IN" b="0" i="0" dirty="0">
                <a:solidFill>
                  <a:srgbClr val="0D0D0D"/>
                </a:solidFill>
                <a:effectLst/>
                <a:highlight>
                  <a:srgbClr val="FFFFFF"/>
                </a:highlight>
                <a:latin typeface="Times New Roman" panose="02020603050405020304" pitchFamily="18" charset="0"/>
                <a:cs typeface="Times New Roman" panose="02020603050405020304" pitchFamily="18" charset="0"/>
              </a:rPr>
              <a:t> dataset comprises 11,584 rows and 13 columns, representing various attributes related to apparel items. Columns include 'id_no', 'Category', 'Sub-category', 'Type', 'Fit', 'Material', 'Pattern', 'Season', 'Style', 'Occasion', 'Body Type Suitability', 'Neckline', and 'Apparel'. These attributes encompass diverse characteristics such as garment type, fit, material composition, pattern, seasonal relevance, style, occasion suitability, body type suitability, neckline design, and the overall apparel category. This dataset serves as a comprehensive resource for analysing and understanding trends, preferences, and correlations within the fashion and apparel industry.</a:t>
            </a:r>
            <a:endParaRPr lang="en-IN" dirty="0">
              <a:effectLst/>
              <a:latin typeface="Times New Roman" panose="02020603050405020304" pitchFamily="18" charset="0"/>
              <a:ea typeface="SimSun" panose="02010600030101010101" pitchFamily="2" charset="-122"/>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10857" y="561594"/>
            <a:ext cx="718145" cy="5184140"/>
          </a:xfrm>
          <a:prstGeom prst="rect">
            <a:avLst/>
          </a:prstGeom>
        </p:spPr>
        <p:txBody>
          <a:bodyPr vert="vert270" wrap="square" lIns="0" tIns="0" rIns="0" bIns="0" rtlCol="0">
            <a:spAutoFit/>
          </a:bodyPr>
          <a:lstStyle/>
          <a:p>
            <a:pPr marL="12700">
              <a:lnSpc>
                <a:spcPts val="5570"/>
              </a:lnSpc>
            </a:pPr>
            <a:r>
              <a:rPr sz="4800" b="1" spc="1019" dirty="0">
                <a:solidFill>
                  <a:srgbClr val="7030A0"/>
                </a:solidFill>
                <a:latin typeface="Trebuchet MS"/>
                <a:cs typeface="Trebuchet MS"/>
              </a:rPr>
              <a:t>STEPS</a:t>
            </a:r>
            <a:r>
              <a:rPr sz="4800" b="1" spc="-330" dirty="0">
                <a:solidFill>
                  <a:srgbClr val="7030A0"/>
                </a:solidFill>
                <a:latin typeface="Trebuchet MS"/>
                <a:cs typeface="Trebuchet MS"/>
              </a:rPr>
              <a:t> </a:t>
            </a:r>
            <a:r>
              <a:rPr sz="4800" b="1" spc="509" dirty="0">
                <a:solidFill>
                  <a:srgbClr val="7030A0"/>
                </a:solidFill>
                <a:latin typeface="Trebuchet MS"/>
                <a:cs typeface="Trebuchet MS"/>
              </a:rPr>
              <a:t>OF</a:t>
            </a:r>
            <a:r>
              <a:rPr sz="4800" b="1" spc="-335" dirty="0">
                <a:solidFill>
                  <a:srgbClr val="7030A0"/>
                </a:solidFill>
                <a:latin typeface="Trebuchet MS"/>
                <a:cs typeface="Trebuchet MS"/>
              </a:rPr>
              <a:t> </a:t>
            </a:r>
            <a:r>
              <a:rPr sz="4800" b="1" spc="495" dirty="0">
                <a:solidFill>
                  <a:srgbClr val="7030A0"/>
                </a:solidFill>
                <a:latin typeface="Trebuchet MS"/>
                <a:cs typeface="Trebuchet MS"/>
              </a:rPr>
              <a:t>EDA</a:t>
            </a:r>
            <a:r>
              <a:rPr sz="4800" b="1" spc="495" dirty="0">
                <a:solidFill>
                  <a:srgbClr val="FFFFFF"/>
                </a:solidFill>
                <a:latin typeface="Trebuchet MS"/>
                <a:cs typeface="Trebuchet MS"/>
              </a:rPr>
              <a:t>:</a:t>
            </a:r>
            <a:endParaRPr sz="4800" dirty="0">
              <a:latin typeface="Trebuchet MS"/>
              <a:cs typeface="Trebuchet MS"/>
            </a:endParaRPr>
          </a:p>
        </p:txBody>
      </p:sp>
      <p:sp>
        <p:nvSpPr>
          <p:cNvPr id="3" name="object 3"/>
          <p:cNvSpPr/>
          <p:nvPr/>
        </p:nvSpPr>
        <p:spPr>
          <a:xfrm>
            <a:off x="4726990" y="774166"/>
            <a:ext cx="621665" cy="843280"/>
          </a:xfrm>
          <a:custGeom>
            <a:avLst/>
            <a:gdLst/>
            <a:ahLst/>
            <a:cxnLst/>
            <a:rect l="l" t="t" r="r" b="b"/>
            <a:pathLst>
              <a:path w="621664" h="843280">
                <a:moveTo>
                  <a:pt x="621068" y="576694"/>
                </a:moveTo>
                <a:lnTo>
                  <a:pt x="612825" y="596976"/>
                </a:lnTo>
                <a:lnTo>
                  <a:pt x="589381" y="615619"/>
                </a:lnTo>
                <a:lnTo>
                  <a:pt x="554520" y="631266"/>
                </a:lnTo>
                <a:lnTo>
                  <a:pt x="554520" y="731964"/>
                </a:lnTo>
                <a:lnTo>
                  <a:pt x="552932" y="741045"/>
                </a:lnTo>
                <a:lnTo>
                  <a:pt x="548424" y="748042"/>
                </a:lnTo>
                <a:lnTo>
                  <a:pt x="541426" y="752551"/>
                </a:lnTo>
                <a:lnTo>
                  <a:pt x="532345" y="754151"/>
                </a:lnTo>
                <a:lnTo>
                  <a:pt x="523265" y="752551"/>
                </a:lnTo>
                <a:lnTo>
                  <a:pt x="516267" y="748042"/>
                </a:lnTo>
                <a:lnTo>
                  <a:pt x="511759" y="741045"/>
                </a:lnTo>
                <a:lnTo>
                  <a:pt x="510159" y="731964"/>
                </a:lnTo>
                <a:lnTo>
                  <a:pt x="511759" y="722884"/>
                </a:lnTo>
                <a:lnTo>
                  <a:pt x="516267" y="715886"/>
                </a:lnTo>
                <a:lnTo>
                  <a:pt x="523265" y="711377"/>
                </a:lnTo>
                <a:lnTo>
                  <a:pt x="532345" y="709777"/>
                </a:lnTo>
                <a:lnTo>
                  <a:pt x="541426" y="711377"/>
                </a:lnTo>
                <a:lnTo>
                  <a:pt x="548424" y="715886"/>
                </a:lnTo>
                <a:lnTo>
                  <a:pt x="552932" y="722884"/>
                </a:lnTo>
                <a:lnTo>
                  <a:pt x="554520" y="731964"/>
                </a:lnTo>
                <a:lnTo>
                  <a:pt x="554520" y="631266"/>
                </a:lnTo>
                <a:lnTo>
                  <a:pt x="504456" y="645858"/>
                </a:lnTo>
                <a:lnTo>
                  <a:pt x="446786" y="656361"/>
                </a:lnTo>
                <a:lnTo>
                  <a:pt x="381508" y="663067"/>
                </a:lnTo>
                <a:lnTo>
                  <a:pt x="310527" y="665416"/>
                </a:lnTo>
                <a:lnTo>
                  <a:pt x="239547" y="663067"/>
                </a:lnTo>
                <a:lnTo>
                  <a:pt x="174269" y="656361"/>
                </a:lnTo>
                <a:lnTo>
                  <a:pt x="116598" y="645858"/>
                </a:lnTo>
                <a:lnTo>
                  <a:pt x="68440" y="632104"/>
                </a:lnTo>
                <a:lnTo>
                  <a:pt x="31686" y="615619"/>
                </a:lnTo>
                <a:lnTo>
                  <a:pt x="0" y="576694"/>
                </a:lnTo>
                <a:lnTo>
                  <a:pt x="0" y="754151"/>
                </a:lnTo>
                <a:lnTo>
                  <a:pt x="31686" y="793076"/>
                </a:lnTo>
                <a:lnTo>
                  <a:pt x="68440" y="809561"/>
                </a:lnTo>
                <a:lnTo>
                  <a:pt x="116598" y="823315"/>
                </a:lnTo>
                <a:lnTo>
                  <a:pt x="174269" y="833818"/>
                </a:lnTo>
                <a:lnTo>
                  <a:pt x="239547" y="840524"/>
                </a:lnTo>
                <a:lnTo>
                  <a:pt x="310527" y="842873"/>
                </a:lnTo>
                <a:lnTo>
                  <a:pt x="381508" y="840524"/>
                </a:lnTo>
                <a:lnTo>
                  <a:pt x="446786" y="833818"/>
                </a:lnTo>
                <a:lnTo>
                  <a:pt x="504456" y="823315"/>
                </a:lnTo>
                <a:lnTo>
                  <a:pt x="552627" y="809561"/>
                </a:lnTo>
                <a:lnTo>
                  <a:pt x="589381" y="793076"/>
                </a:lnTo>
                <a:lnTo>
                  <a:pt x="621068" y="754151"/>
                </a:lnTo>
                <a:lnTo>
                  <a:pt x="621068" y="709777"/>
                </a:lnTo>
                <a:lnTo>
                  <a:pt x="621068" y="665416"/>
                </a:lnTo>
                <a:lnTo>
                  <a:pt x="621068" y="576694"/>
                </a:lnTo>
                <a:close/>
              </a:path>
              <a:path w="621664" h="843280">
                <a:moveTo>
                  <a:pt x="621068" y="354876"/>
                </a:moveTo>
                <a:lnTo>
                  <a:pt x="612825" y="375158"/>
                </a:lnTo>
                <a:lnTo>
                  <a:pt x="589381" y="393801"/>
                </a:lnTo>
                <a:lnTo>
                  <a:pt x="554520" y="409448"/>
                </a:lnTo>
                <a:lnTo>
                  <a:pt x="554520" y="510146"/>
                </a:lnTo>
                <a:lnTo>
                  <a:pt x="552932" y="519226"/>
                </a:lnTo>
                <a:lnTo>
                  <a:pt x="548424" y="526224"/>
                </a:lnTo>
                <a:lnTo>
                  <a:pt x="541426" y="530733"/>
                </a:lnTo>
                <a:lnTo>
                  <a:pt x="532345" y="532333"/>
                </a:lnTo>
                <a:lnTo>
                  <a:pt x="523265" y="530733"/>
                </a:lnTo>
                <a:lnTo>
                  <a:pt x="516267" y="526224"/>
                </a:lnTo>
                <a:lnTo>
                  <a:pt x="511759" y="519226"/>
                </a:lnTo>
                <a:lnTo>
                  <a:pt x="510159" y="510146"/>
                </a:lnTo>
                <a:lnTo>
                  <a:pt x="511759" y="501065"/>
                </a:lnTo>
                <a:lnTo>
                  <a:pt x="516267" y="494068"/>
                </a:lnTo>
                <a:lnTo>
                  <a:pt x="523265" y="489559"/>
                </a:lnTo>
                <a:lnTo>
                  <a:pt x="532345" y="487959"/>
                </a:lnTo>
                <a:lnTo>
                  <a:pt x="541426" y="489559"/>
                </a:lnTo>
                <a:lnTo>
                  <a:pt x="548424" y="494068"/>
                </a:lnTo>
                <a:lnTo>
                  <a:pt x="552932" y="501065"/>
                </a:lnTo>
                <a:lnTo>
                  <a:pt x="554520" y="510146"/>
                </a:lnTo>
                <a:lnTo>
                  <a:pt x="554520" y="409448"/>
                </a:lnTo>
                <a:lnTo>
                  <a:pt x="504456" y="424040"/>
                </a:lnTo>
                <a:lnTo>
                  <a:pt x="446786" y="434543"/>
                </a:lnTo>
                <a:lnTo>
                  <a:pt x="381508" y="441248"/>
                </a:lnTo>
                <a:lnTo>
                  <a:pt x="310527" y="443598"/>
                </a:lnTo>
                <a:lnTo>
                  <a:pt x="239547" y="441248"/>
                </a:lnTo>
                <a:lnTo>
                  <a:pt x="174269" y="434543"/>
                </a:lnTo>
                <a:lnTo>
                  <a:pt x="116598" y="424040"/>
                </a:lnTo>
                <a:lnTo>
                  <a:pt x="68440" y="410286"/>
                </a:lnTo>
                <a:lnTo>
                  <a:pt x="31686" y="393801"/>
                </a:lnTo>
                <a:lnTo>
                  <a:pt x="0" y="354876"/>
                </a:lnTo>
                <a:lnTo>
                  <a:pt x="0" y="532333"/>
                </a:lnTo>
                <a:lnTo>
                  <a:pt x="31686" y="571258"/>
                </a:lnTo>
                <a:lnTo>
                  <a:pt x="68440" y="587743"/>
                </a:lnTo>
                <a:lnTo>
                  <a:pt x="116598" y="601497"/>
                </a:lnTo>
                <a:lnTo>
                  <a:pt x="174269" y="612000"/>
                </a:lnTo>
                <a:lnTo>
                  <a:pt x="239547" y="618705"/>
                </a:lnTo>
                <a:lnTo>
                  <a:pt x="310527" y="621055"/>
                </a:lnTo>
                <a:lnTo>
                  <a:pt x="381508" y="618705"/>
                </a:lnTo>
                <a:lnTo>
                  <a:pt x="446786" y="612000"/>
                </a:lnTo>
                <a:lnTo>
                  <a:pt x="504456" y="601497"/>
                </a:lnTo>
                <a:lnTo>
                  <a:pt x="552627" y="587743"/>
                </a:lnTo>
                <a:lnTo>
                  <a:pt x="589381" y="571258"/>
                </a:lnTo>
                <a:lnTo>
                  <a:pt x="621068" y="532333"/>
                </a:lnTo>
                <a:lnTo>
                  <a:pt x="621068" y="487959"/>
                </a:lnTo>
                <a:lnTo>
                  <a:pt x="621068" y="443598"/>
                </a:lnTo>
                <a:lnTo>
                  <a:pt x="621068" y="354876"/>
                </a:lnTo>
                <a:close/>
              </a:path>
              <a:path w="621664" h="843280">
                <a:moveTo>
                  <a:pt x="621068" y="133057"/>
                </a:moveTo>
                <a:lnTo>
                  <a:pt x="612825" y="153339"/>
                </a:lnTo>
                <a:lnTo>
                  <a:pt x="589381" y="171983"/>
                </a:lnTo>
                <a:lnTo>
                  <a:pt x="554520" y="187629"/>
                </a:lnTo>
                <a:lnTo>
                  <a:pt x="554520" y="288328"/>
                </a:lnTo>
                <a:lnTo>
                  <a:pt x="552932" y="297408"/>
                </a:lnTo>
                <a:lnTo>
                  <a:pt x="548424" y="304406"/>
                </a:lnTo>
                <a:lnTo>
                  <a:pt x="541426" y="308914"/>
                </a:lnTo>
                <a:lnTo>
                  <a:pt x="532345" y="310515"/>
                </a:lnTo>
                <a:lnTo>
                  <a:pt x="523265" y="308914"/>
                </a:lnTo>
                <a:lnTo>
                  <a:pt x="516267" y="304406"/>
                </a:lnTo>
                <a:lnTo>
                  <a:pt x="511759" y="297408"/>
                </a:lnTo>
                <a:lnTo>
                  <a:pt x="510159" y="288328"/>
                </a:lnTo>
                <a:lnTo>
                  <a:pt x="511759" y="279247"/>
                </a:lnTo>
                <a:lnTo>
                  <a:pt x="516267" y="272249"/>
                </a:lnTo>
                <a:lnTo>
                  <a:pt x="523265" y="267741"/>
                </a:lnTo>
                <a:lnTo>
                  <a:pt x="532345" y="266141"/>
                </a:lnTo>
                <a:lnTo>
                  <a:pt x="541426" y="267741"/>
                </a:lnTo>
                <a:lnTo>
                  <a:pt x="548424" y="272249"/>
                </a:lnTo>
                <a:lnTo>
                  <a:pt x="552932" y="279247"/>
                </a:lnTo>
                <a:lnTo>
                  <a:pt x="554520" y="288328"/>
                </a:lnTo>
                <a:lnTo>
                  <a:pt x="554520" y="187629"/>
                </a:lnTo>
                <a:lnTo>
                  <a:pt x="504456" y="202222"/>
                </a:lnTo>
                <a:lnTo>
                  <a:pt x="446786" y="212725"/>
                </a:lnTo>
                <a:lnTo>
                  <a:pt x="381508" y="219430"/>
                </a:lnTo>
                <a:lnTo>
                  <a:pt x="310527" y="221780"/>
                </a:lnTo>
                <a:lnTo>
                  <a:pt x="239547" y="219430"/>
                </a:lnTo>
                <a:lnTo>
                  <a:pt x="174269" y="212725"/>
                </a:lnTo>
                <a:lnTo>
                  <a:pt x="116598" y="202222"/>
                </a:lnTo>
                <a:lnTo>
                  <a:pt x="68440" y="188468"/>
                </a:lnTo>
                <a:lnTo>
                  <a:pt x="31686" y="171983"/>
                </a:lnTo>
                <a:lnTo>
                  <a:pt x="0" y="133057"/>
                </a:lnTo>
                <a:lnTo>
                  <a:pt x="0" y="310515"/>
                </a:lnTo>
                <a:lnTo>
                  <a:pt x="31686" y="349440"/>
                </a:lnTo>
                <a:lnTo>
                  <a:pt x="68440" y="365912"/>
                </a:lnTo>
                <a:lnTo>
                  <a:pt x="116598" y="379679"/>
                </a:lnTo>
                <a:lnTo>
                  <a:pt x="174269" y="390182"/>
                </a:lnTo>
                <a:lnTo>
                  <a:pt x="239547" y="396887"/>
                </a:lnTo>
                <a:lnTo>
                  <a:pt x="310527" y="399237"/>
                </a:lnTo>
                <a:lnTo>
                  <a:pt x="381508" y="396887"/>
                </a:lnTo>
                <a:lnTo>
                  <a:pt x="446786" y="390182"/>
                </a:lnTo>
                <a:lnTo>
                  <a:pt x="504456" y="379679"/>
                </a:lnTo>
                <a:lnTo>
                  <a:pt x="552627" y="365912"/>
                </a:lnTo>
                <a:lnTo>
                  <a:pt x="589381" y="349440"/>
                </a:lnTo>
                <a:lnTo>
                  <a:pt x="621068" y="310515"/>
                </a:lnTo>
                <a:lnTo>
                  <a:pt x="621068" y="266141"/>
                </a:lnTo>
                <a:lnTo>
                  <a:pt x="621068" y="221780"/>
                </a:lnTo>
                <a:lnTo>
                  <a:pt x="621068" y="133057"/>
                </a:lnTo>
                <a:close/>
              </a:path>
              <a:path w="621664" h="843280">
                <a:moveTo>
                  <a:pt x="621068" y="88684"/>
                </a:moveTo>
                <a:lnTo>
                  <a:pt x="589508" y="49682"/>
                </a:lnTo>
                <a:lnTo>
                  <a:pt x="552843" y="33210"/>
                </a:lnTo>
                <a:lnTo>
                  <a:pt x="504761" y="19481"/>
                </a:lnTo>
                <a:lnTo>
                  <a:pt x="447103" y="9004"/>
                </a:lnTo>
                <a:lnTo>
                  <a:pt x="381736" y="2336"/>
                </a:lnTo>
                <a:lnTo>
                  <a:pt x="310527" y="0"/>
                </a:lnTo>
                <a:lnTo>
                  <a:pt x="239331" y="2336"/>
                </a:lnTo>
                <a:lnTo>
                  <a:pt x="173964" y="9004"/>
                </a:lnTo>
                <a:lnTo>
                  <a:pt x="116306" y="19481"/>
                </a:lnTo>
                <a:lnTo>
                  <a:pt x="68224" y="33210"/>
                </a:lnTo>
                <a:lnTo>
                  <a:pt x="31559" y="49682"/>
                </a:lnTo>
                <a:lnTo>
                  <a:pt x="0" y="88684"/>
                </a:lnTo>
                <a:lnTo>
                  <a:pt x="8191" y="109029"/>
                </a:lnTo>
                <a:lnTo>
                  <a:pt x="68224" y="144183"/>
                </a:lnTo>
                <a:lnTo>
                  <a:pt x="116306" y="157924"/>
                </a:lnTo>
                <a:lnTo>
                  <a:pt x="173964" y="168402"/>
                </a:lnTo>
                <a:lnTo>
                  <a:pt x="239331" y="175069"/>
                </a:lnTo>
                <a:lnTo>
                  <a:pt x="310527" y="177419"/>
                </a:lnTo>
                <a:lnTo>
                  <a:pt x="381736" y="175069"/>
                </a:lnTo>
                <a:lnTo>
                  <a:pt x="447103" y="168402"/>
                </a:lnTo>
                <a:lnTo>
                  <a:pt x="504761" y="157924"/>
                </a:lnTo>
                <a:lnTo>
                  <a:pt x="552843" y="144183"/>
                </a:lnTo>
                <a:lnTo>
                  <a:pt x="589508" y="127711"/>
                </a:lnTo>
                <a:lnTo>
                  <a:pt x="621068" y="88684"/>
                </a:lnTo>
                <a:close/>
              </a:path>
            </a:pathLst>
          </a:custGeom>
          <a:solidFill>
            <a:srgbClr val="E97031"/>
          </a:solidFill>
        </p:spPr>
        <p:txBody>
          <a:bodyPr wrap="square" lIns="0" tIns="0" rIns="0" bIns="0" rtlCol="0"/>
          <a:lstStyle/>
          <a:p>
            <a:endParaRPr/>
          </a:p>
        </p:txBody>
      </p:sp>
      <p:sp>
        <p:nvSpPr>
          <p:cNvPr id="4" name="object 4"/>
          <p:cNvSpPr txBox="1"/>
          <p:nvPr/>
        </p:nvSpPr>
        <p:spPr>
          <a:xfrm>
            <a:off x="3855846" y="2106549"/>
            <a:ext cx="2358390" cy="706120"/>
          </a:xfrm>
          <a:prstGeom prst="rect">
            <a:avLst/>
          </a:prstGeom>
        </p:spPr>
        <p:txBody>
          <a:bodyPr vert="horz" wrap="square" lIns="0" tIns="10160" rIns="0" bIns="0" rtlCol="0">
            <a:spAutoFit/>
          </a:bodyPr>
          <a:lstStyle/>
          <a:p>
            <a:pPr marL="12700" marR="5080" indent="69850">
              <a:lnSpc>
                <a:spcPct val="101800"/>
              </a:lnSpc>
              <a:spcBef>
                <a:spcPts val="80"/>
              </a:spcBef>
            </a:pPr>
            <a:r>
              <a:rPr sz="1100" spc="-50" dirty="0">
                <a:latin typeface="Trebuchet MS"/>
                <a:cs typeface="Trebuchet MS"/>
              </a:rPr>
              <a:t>1</a:t>
            </a:r>
            <a:r>
              <a:rPr sz="1100" spc="-35" dirty="0">
                <a:latin typeface="Trebuchet MS"/>
                <a:cs typeface="Trebuchet MS"/>
              </a:rPr>
              <a:t>.</a:t>
            </a:r>
            <a:r>
              <a:rPr sz="1100" spc="-110" dirty="0">
                <a:latin typeface="Trebuchet MS"/>
                <a:cs typeface="Trebuchet MS"/>
              </a:rPr>
              <a:t> </a:t>
            </a:r>
            <a:r>
              <a:rPr sz="1100" b="1" spc="15" dirty="0">
                <a:latin typeface="Trebuchet MS"/>
                <a:cs typeface="Trebuchet MS"/>
              </a:rPr>
              <a:t>Dat</a:t>
            </a:r>
            <a:r>
              <a:rPr sz="1100" b="1" spc="20" dirty="0">
                <a:latin typeface="Trebuchet MS"/>
                <a:cs typeface="Trebuchet MS"/>
              </a:rPr>
              <a:t>a</a:t>
            </a:r>
            <a:r>
              <a:rPr sz="1100" b="1" spc="-125" dirty="0">
                <a:latin typeface="Trebuchet MS"/>
                <a:cs typeface="Trebuchet MS"/>
              </a:rPr>
              <a:t> </a:t>
            </a:r>
            <a:r>
              <a:rPr sz="1100" b="1" spc="15" dirty="0">
                <a:latin typeface="Trebuchet MS"/>
                <a:cs typeface="Trebuchet MS"/>
              </a:rPr>
              <a:t>Coll</a:t>
            </a:r>
            <a:r>
              <a:rPr sz="1100" b="1" spc="20" dirty="0">
                <a:latin typeface="Trebuchet MS"/>
                <a:cs typeface="Trebuchet MS"/>
              </a:rPr>
              <a:t>e</a:t>
            </a:r>
            <a:r>
              <a:rPr sz="1100" b="1" spc="30" dirty="0">
                <a:latin typeface="Trebuchet MS"/>
                <a:cs typeface="Trebuchet MS"/>
              </a:rPr>
              <a:t>c</a:t>
            </a:r>
            <a:r>
              <a:rPr sz="1100" b="1" spc="-45" dirty="0">
                <a:latin typeface="Trebuchet MS"/>
                <a:cs typeface="Trebuchet MS"/>
              </a:rPr>
              <a:t>t</a:t>
            </a:r>
            <a:r>
              <a:rPr sz="1100" b="1" spc="-35" dirty="0">
                <a:latin typeface="Trebuchet MS"/>
                <a:cs typeface="Trebuchet MS"/>
              </a:rPr>
              <a:t>i</a:t>
            </a:r>
            <a:r>
              <a:rPr sz="1100" b="1" spc="10" dirty="0">
                <a:latin typeface="Trebuchet MS"/>
                <a:cs typeface="Trebuchet MS"/>
              </a:rPr>
              <a:t>o</a:t>
            </a:r>
            <a:r>
              <a:rPr sz="1100" b="1" spc="-60" dirty="0">
                <a:latin typeface="Trebuchet MS"/>
                <a:cs typeface="Trebuchet MS"/>
              </a:rPr>
              <a:t>n</a:t>
            </a:r>
            <a:r>
              <a:rPr sz="1100" b="1" spc="-35" dirty="0">
                <a:latin typeface="Trebuchet MS"/>
                <a:cs typeface="Trebuchet MS"/>
              </a:rPr>
              <a:t>:</a:t>
            </a:r>
            <a:r>
              <a:rPr sz="1100" b="1" spc="-125" dirty="0">
                <a:latin typeface="Trebuchet MS"/>
                <a:cs typeface="Trebuchet MS"/>
              </a:rPr>
              <a:t> </a:t>
            </a:r>
            <a:r>
              <a:rPr sz="1100" spc="-20" dirty="0">
                <a:latin typeface="Trebuchet MS"/>
                <a:cs typeface="Trebuchet MS"/>
              </a:rPr>
              <a:t>Ga</a:t>
            </a:r>
            <a:r>
              <a:rPr sz="1100" spc="-10" dirty="0">
                <a:latin typeface="Trebuchet MS"/>
                <a:cs typeface="Trebuchet MS"/>
              </a:rPr>
              <a:t>t</a:t>
            </a:r>
            <a:r>
              <a:rPr sz="1100" spc="5" dirty="0">
                <a:latin typeface="Trebuchet MS"/>
                <a:cs typeface="Trebuchet MS"/>
              </a:rPr>
              <a:t>h</a:t>
            </a:r>
            <a:r>
              <a:rPr sz="1100" spc="-30" dirty="0">
                <a:latin typeface="Trebuchet MS"/>
                <a:cs typeface="Trebuchet MS"/>
              </a:rPr>
              <a:t>e</a:t>
            </a:r>
            <a:r>
              <a:rPr sz="1100" spc="-60" dirty="0">
                <a:latin typeface="Trebuchet MS"/>
                <a:cs typeface="Trebuchet MS"/>
              </a:rPr>
              <a:t>r</a:t>
            </a:r>
            <a:r>
              <a:rPr sz="1100" spc="-125" dirty="0">
                <a:latin typeface="Trebuchet MS"/>
                <a:cs typeface="Trebuchet MS"/>
              </a:rPr>
              <a:t> </a:t>
            </a:r>
            <a:r>
              <a:rPr sz="1100" spc="5" dirty="0">
                <a:latin typeface="Trebuchet MS"/>
                <a:cs typeface="Trebuchet MS"/>
              </a:rPr>
              <a:t>a</a:t>
            </a:r>
            <a:r>
              <a:rPr sz="1100" spc="-114" dirty="0">
                <a:latin typeface="Trebuchet MS"/>
                <a:cs typeface="Trebuchet MS"/>
              </a:rPr>
              <a:t> </a:t>
            </a:r>
            <a:r>
              <a:rPr sz="1100" spc="5" dirty="0">
                <a:latin typeface="Trebuchet MS"/>
                <a:cs typeface="Trebuchet MS"/>
              </a:rPr>
              <a:t>d</a:t>
            </a:r>
            <a:r>
              <a:rPr sz="1100" spc="-45" dirty="0">
                <a:latin typeface="Trebuchet MS"/>
                <a:cs typeface="Trebuchet MS"/>
              </a:rPr>
              <a:t>iv</a:t>
            </a:r>
            <a:r>
              <a:rPr sz="1100" spc="-30" dirty="0">
                <a:latin typeface="Trebuchet MS"/>
                <a:cs typeface="Trebuchet MS"/>
              </a:rPr>
              <a:t>e</a:t>
            </a:r>
            <a:r>
              <a:rPr sz="1100" spc="10" dirty="0">
                <a:latin typeface="Trebuchet MS"/>
                <a:cs typeface="Trebuchet MS"/>
              </a:rPr>
              <a:t>r</a:t>
            </a:r>
            <a:r>
              <a:rPr sz="1100" spc="20" dirty="0">
                <a:latin typeface="Trebuchet MS"/>
                <a:cs typeface="Trebuchet MS"/>
              </a:rPr>
              <a:t>s</a:t>
            </a:r>
            <a:r>
              <a:rPr sz="1100" spc="-15" dirty="0">
                <a:latin typeface="Trebuchet MS"/>
                <a:cs typeface="Trebuchet MS"/>
              </a:rPr>
              <a:t>e  dataset</a:t>
            </a:r>
            <a:r>
              <a:rPr sz="1100" spc="-135" dirty="0">
                <a:latin typeface="Trebuchet MS"/>
                <a:cs typeface="Trebuchet MS"/>
              </a:rPr>
              <a:t> </a:t>
            </a:r>
            <a:r>
              <a:rPr sz="1100" spc="-30" dirty="0">
                <a:latin typeface="Trebuchet MS"/>
                <a:cs typeface="Trebuchet MS"/>
              </a:rPr>
              <a:t>of</a:t>
            </a:r>
            <a:r>
              <a:rPr sz="1100" spc="-100" dirty="0">
                <a:latin typeface="Trebuchet MS"/>
                <a:cs typeface="Trebuchet MS"/>
              </a:rPr>
              <a:t> </a:t>
            </a:r>
            <a:r>
              <a:rPr sz="1100" spc="-20" dirty="0">
                <a:latin typeface="Trebuchet MS"/>
                <a:cs typeface="Trebuchet MS"/>
              </a:rPr>
              <a:t>fashion-related</a:t>
            </a:r>
            <a:r>
              <a:rPr sz="1100" spc="-145" dirty="0">
                <a:latin typeface="Trebuchet MS"/>
                <a:cs typeface="Trebuchet MS"/>
              </a:rPr>
              <a:t> </a:t>
            </a:r>
            <a:r>
              <a:rPr sz="1100" spc="-30" dirty="0">
                <a:latin typeface="Trebuchet MS"/>
                <a:cs typeface="Trebuchet MS"/>
              </a:rPr>
              <a:t>information,</a:t>
            </a:r>
            <a:endParaRPr sz="1100">
              <a:latin typeface="Trebuchet MS"/>
              <a:cs typeface="Trebuchet MS"/>
            </a:endParaRPr>
          </a:p>
          <a:p>
            <a:pPr marL="648335" marR="102870" indent="-538480">
              <a:lnSpc>
                <a:spcPct val="101800"/>
              </a:lnSpc>
            </a:pPr>
            <a:r>
              <a:rPr sz="1100" spc="-25" dirty="0">
                <a:latin typeface="Trebuchet MS"/>
                <a:cs typeface="Trebuchet MS"/>
              </a:rPr>
              <a:t>in</a:t>
            </a:r>
            <a:r>
              <a:rPr sz="1100" spc="25" dirty="0">
                <a:latin typeface="Trebuchet MS"/>
                <a:cs typeface="Trebuchet MS"/>
              </a:rPr>
              <a:t>c</a:t>
            </a:r>
            <a:r>
              <a:rPr sz="1100" spc="-20" dirty="0">
                <a:latin typeface="Trebuchet MS"/>
                <a:cs typeface="Trebuchet MS"/>
              </a:rPr>
              <a:t>lu</a:t>
            </a:r>
            <a:r>
              <a:rPr sz="1100" spc="5" dirty="0">
                <a:latin typeface="Trebuchet MS"/>
                <a:cs typeface="Trebuchet MS"/>
              </a:rPr>
              <a:t>d</a:t>
            </a:r>
            <a:r>
              <a:rPr sz="1100" spc="-25" dirty="0">
                <a:latin typeface="Trebuchet MS"/>
                <a:cs typeface="Trebuchet MS"/>
              </a:rPr>
              <a:t>in</a:t>
            </a:r>
            <a:r>
              <a:rPr sz="1100" spc="-20" dirty="0">
                <a:latin typeface="Trebuchet MS"/>
                <a:cs typeface="Trebuchet MS"/>
              </a:rPr>
              <a:t>g</a:t>
            </a:r>
            <a:r>
              <a:rPr sz="1100" spc="-140" dirty="0">
                <a:latin typeface="Trebuchet MS"/>
                <a:cs typeface="Trebuchet MS"/>
              </a:rPr>
              <a:t> </a:t>
            </a:r>
            <a:r>
              <a:rPr sz="1100" spc="-10" dirty="0">
                <a:latin typeface="Trebuchet MS"/>
                <a:cs typeface="Trebuchet MS"/>
              </a:rPr>
              <a:t>i</a:t>
            </a:r>
            <a:r>
              <a:rPr sz="1100" spc="-30" dirty="0">
                <a:latin typeface="Trebuchet MS"/>
                <a:cs typeface="Trebuchet MS"/>
              </a:rPr>
              <a:t>m</a:t>
            </a:r>
            <a:r>
              <a:rPr sz="1100" spc="-10" dirty="0">
                <a:latin typeface="Trebuchet MS"/>
                <a:cs typeface="Trebuchet MS"/>
              </a:rPr>
              <a:t>a</a:t>
            </a:r>
            <a:r>
              <a:rPr sz="1100" dirty="0">
                <a:latin typeface="Trebuchet MS"/>
                <a:cs typeface="Trebuchet MS"/>
              </a:rPr>
              <a:t>g</a:t>
            </a:r>
            <a:r>
              <a:rPr sz="1100" spc="-30" dirty="0">
                <a:latin typeface="Trebuchet MS"/>
                <a:cs typeface="Trebuchet MS"/>
              </a:rPr>
              <a:t>e</a:t>
            </a:r>
            <a:r>
              <a:rPr sz="1100" spc="90" dirty="0">
                <a:latin typeface="Trebuchet MS"/>
                <a:cs typeface="Trebuchet MS"/>
              </a:rPr>
              <a:t>s</a:t>
            </a:r>
            <a:r>
              <a:rPr sz="1100" spc="-90" dirty="0">
                <a:latin typeface="Trebuchet MS"/>
                <a:cs typeface="Trebuchet MS"/>
              </a:rPr>
              <a:t>,</a:t>
            </a:r>
            <a:r>
              <a:rPr sz="1100" spc="-120" dirty="0">
                <a:latin typeface="Trebuchet MS"/>
                <a:cs typeface="Trebuchet MS"/>
              </a:rPr>
              <a:t> </a:t>
            </a:r>
            <a:r>
              <a:rPr sz="1100" spc="5" dirty="0">
                <a:latin typeface="Trebuchet MS"/>
                <a:cs typeface="Trebuchet MS"/>
              </a:rPr>
              <a:t>d</a:t>
            </a:r>
            <a:r>
              <a:rPr sz="1100" spc="-30" dirty="0">
                <a:latin typeface="Trebuchet MS"/>
                <a:cs typeface="Trebuchet MS"/>
              </a:rPr>
              <a:t>e</a:t>
            </a:r>
            <a:r>
              <a:rPr sz="1100" spc="90" dirty="0">
                <a:latin typeface="Trebuchet MS"/>
                <a:cs typeface="Trebuchet MS"/>
              </a:rPr>
              <a:t>s</a:t>
            </a:r>
            <a:r>
              <a:rPr sz="1100" spc="25" dirty="0">
                <a:latin typeface="Trebuchet MS"/>
                <a:cs typeface="Trebuchet MS"/>
              </a:rPr>
              <a:t>c</a:t>
            </a:r>
            <a:r>
              <a:rPr sz="1100" spc="-70" dirty="0">
                <a:latin typeface="Trebuchet MS"/>
                <a:cs typeface="Trebuchet MS"/>
              </a:rPr>
              <a:t>r</a:t>
            </a:r>
            <a:r>
              <a:rPr sz="1100" spc="-50" dirty="0">
                <a:latin typeface="Trebuchet MS"/>
                <a:cs typeface="Trebuchet MS"/>
              </a:rPr>
              <a:t>i</a:t>
            </a:r>
            <a:r>
              <a:rPr sz="1100" spc="5" dirty="0">
                <a:latin typeface="Trebuchet MS"/>
                <a:cs typeface="Trebuchet MS"/>
              </a:rPr>
              <a:t>p</a:t>
            </a:r>
            <a:r>
              <a:rPr sz="1100" spc="-80" dirty="0">
                <a:latin typeface="Trebuchet MS"/>
                <a:cs typeface="Trebuchet MS"/>
              </a:rPr>
              <a:t>t</a:t>
            </a:r>
            <a:r>
              <a:rPr sz="1100" spc="-10" dirty="0">
                <a:latin typeface="Trebuchet MS"/>
                <a:cs typeface="Trebuchet MS"/>
              </a:rPr>
              <a:t>io</a:t>
            </a:r>
            <a:r>
              <a:rPr sz="1100" spc="-5" dirty="0">
                <a:latin typeface="Trebuchet MS"/>
                <a:cs typeface="Trebuchet MS"/>
              </a:rPr>
              <a:t>n</a:t>
            </a:r>
            <a:r>
              <a:rPr sz="1100" spc="90" dirty="0">
                <a:latin typeface="Trebuchet MS"/>
                <a:cs typeface="Trebuchet MS"/>
              </a:rPr>
              <a:t>s</a:t>
            </a:r>
            <a:r>
              <a:rPr sz="1100" spc="-90" dirty="0">
                <a:latin typeface="Trebuchet MS"/>
                <a:cs typeface="Trebuchet MS"/>
              </a:rPr>
              <a:t>,</a:t>
            </a:r>
            <a:r>
              <a:rPr sz="1100" spc="-145" dirty="0">
                <a:latin typeface="Trebuchet MS"/>
                <a:cs typeface="Trebuchet MS"/>
              </a:rPr>
              <a:t> </a:t>
            </a:r>
            <a:r>
              <a:rPr sz="1100" dirty="0">
                <a:latin typeface="Trebuchet MS"/>
                <a:cs typeface="Trebuchet MS"/>
              </a:rPr>
              <a:t>a</a:t>
            </a:r>
            <a:r>
              <a:rPr sz="1100" spc="5" dirty="0">
                <a:latin typeface="Trebuchet MS"/>
                <a:cs typeface="Trebuchet MS"/>
              </a:rPr>
              <a:t>n</a:t>
            </a:r>
            <a:r>
              <a:rPr sz="1100" dirty="0">
                <a:latin typeface="Trebuchet MS"/>
                <a:cs typeface="Trebuchet MS"/>
              </a:rPr>
              <a:t>d  </a:t>
            </a:r>
            <a:r>
              <a:rPr sz="1100" spc="5" dirty="0">
                <a:latin typeface="Trebuchet MS"/>
                <a:cs typeface="Trebuchet MS"/>
              </a:rPr>
              <a:t>u</a:t>
            </a:r>
            <a:r>
              <a:rPr sz="1100" spc="90" dirty="0">
                <a:latin typeface="Trebuchet MS"/>
                <a:cs typeface="Trebuchet MS"/>
              </a:rPr>
              <a:t>s</a:t>
            </a:r>
            <a:r>
              <a:rPr sz="1100" spc="-30" dirty="0">
                <a:latin typeface="Trebuchet MS"/>
                <a:cs typeface="Trebuchet MS"/>
              </a:rPr>
              <a:t>e</a:t>
            </a:r>
            <a:r>
              <a:rPr sz="1100" spc="-60" dirty="0">
                <a:latin typeface="Trebuchet MS"/>
                <a:cs typeface="Trebuchet MS"/>
              </a:rPr>
              <a:t>r</a:t>
            </a:r>
            <a:r>
              <a:rPr sz="1100" spc="-114" dirty="0">
                <a:latin typeface="Trebuchet MS"/>
                <a:cs typeface="Trebuchet MS"/>
              </a:rPr>
              <a:t> </a:t>
            </a:r>
            <a:r>
              <a:rPr sz="1100" spc="5" dirty="0">
                <a:latin typeface="Trebuchet MS"/>
                <a:cs typeface="Trebuchet MS"/>
              </a:rPr>
              <a:t>p</a:t>
            </a:r>
            <a:r>
              <a:rPr sz="1100" spc="-50" dirty="0">
                <a:latin typeface="Trebuchet MS"/>
                <a:cs typeface="Trebuchet MS"/>
              </a:rPr>
              <a:t>refe</a:t>
            </a:r>
            <a:r>
              <a:rPr sz="1100" spc="-20" dirty="0">
                <a:latin typeface="Trebuchet MS"/>
                <a:cs typeface="Trebuchet MS"/>
              </a:rPr>
              <a:t>renc</a:t>
            </a:r>
            <a:r>
              <a:rPr sz="1100" spc="-25" dirty="0">
                <a:latin typeface="Trebuchet MS"/>
                <a:cs typeface="Trebuchet MS"/>
              </a:rPr>
              <a:t>e</a:t>
            </a:r>
            <a:r>
              <a:rPr sz="1100" spc="90" dirty="0">
                <a:latin typeface="Trebuchet MS"/>
                <a:cs typeface="Trebuchet MS"/>
              </a:rPr>
              <a:t>s</a:t>
            </a:r>
            <a:r>
              <a:rPr sz="1100" spc="-90" dirty="0">
                <a:latin typeface="Trebuchet MS"/>
                <a:cs typeface="Trebuchet MS"/>
              </a:rPr>
              <a:t>.</a:t>
            </a:r>
            <a:endParaRPr sz="1100">
              <a:latin typeface="Trebuchet MS"/>
              <a:cs typeface="Trebuchet MS"/>
            </a:endParaRPr>
          </a:p>
        </p:txBody>
      </p:sp>
      <p:sp>
        <p:nvSpPr>
          <p:cNvPr id="5" name="object 5"/>
          <p:cNvSpPr/>
          <p:nvPr/>
        </p:nvSpPr>
        <p:spPr>
          <a:xfrm>
            <a:off x="7475499" y="818489"/>
            <a:ext cx="741045" cy="739775"/>
          </a:xfrm>
          <a:custGeom>
            <a:avLst/>
            <a:gdLst/>
            <a:ahLst/>
            <a:cxnLst/>
            <a:rect l="l" t="t" r="r" b="b"/>
            <a:pathLst>
              <a:path w="741045" h="739775">
                <a:moveTo>
                  <a:pt x="288772" y="110909"/>
                </a:moveTo>
                <a:lnTo>
                  <a:pt x="222135" y="110909"/>
                </a:lnTo>
                <a:lnTo>
                  <a:pt x="222135" y="277279"/>
                </a:lnTo>
                <a:lnTo>
                  <a:pt x="288772" y="277279"/>
                </a:lnTo>
                <a:lnTo>
                  <a:pt x="288772" y="110909"/>
                </a:lnTo>
                <a:close/>
              </a:path>
              <a:path w="741045" h="739775">
                <a:moveTo>
                  <a:pt x="740448" y="11849"/>
                </a:moveTo>
                <a:lnTo>
                  <a:pt x="728078" y="3505"/>
                </a:lnTo>
                <a:lnTo>
                  <a:pt x="710831" y="0"/>
                </a:lnTo>
                <a:lnTo>
                  <a:pt x="111074" y="0"/>
                </a:lnTo>
                <a:lnTo>
                  <a:pt x="0" y="110909"/>
                </a:lnTo>
                <a:lnTo>
                  <a:pt x="0" y="709828"/>
                </a:lnTo>
                <a:lnTo>
                  <a:pt x="3505" y="727049"/>
                </a:lnTo>
                <a:lnTo>
                  <a:pt x="11849" y="739368"/>
                </a:lnTo>
                <a:lnTo>
                  <a:pt x="270154" y="481431"/>
                </a:lnTo>
                <a:lnTo>
                  <a:pt x="275323" y="456031"/>
                </a:lnTo>
                <a:lnTo>
                  <a:pt x="299186" y="420763"/>
                </a:lnTo>
                <a:lnTo>
                  <a:pt x="334505" y="396938"/>
                </a:lnTo>
                <a:lnTo>
                  <a:pt x="359956" y="391769"/>
                </a:lnTo>
                <a:lnTo>
                  <a:pt x="430187" y="321640"/>
                </a:lnTo>
                <a:lnTo>
                  <a:pt x="177711" y="321640"/>
                </a:lnTo>
                <a:lnTo>
                  <a:pt x="177711" y="66548"/>
                </a:lnTo>
                <a:lnTo>
                  <a:pt x="577545" y="66548"/>
                </a:lnTo>
                <a:lnTo>
                  <a:pt x="577545" y="174498"/>
                </a:lnTo>
                <a:lnTo>
                  <a:pt x="685660" y="66548"/>
                </a:lnTo>
                <a:lnTo>
                  <a:pt x="740448" y="11849"/>
                </a:lnTo>
                <a:close/>
              </a:path>
            </a:pathLst>
          </a:custGeom>
          <a:solidFill>
            <a:srgbClr val="186B23"/>
          </a:solidFill>
        </p:spPr>
        <p:txBody>
          <a:bodyPr wrap="square" lIns="0" tIns="0" rIns="0" bIns="0" rtlCol="0"/>
          <a:lstStyle/>
          <a:p>
            <a:endParaRPr/>
          </a:p>
        </p:txBody>
      </p:sp>
      <p:sp>
        <p:nvSpPr>
          <p:cNvPr id="6" name="object 6"/>
          <p:cNvSpPr txBox="1"/>
          <p:nvPr/>
        </p:nvSpPr>
        <p:spPr>
          <a:xfrm>
            <a:off x="6764781" y="2106549"/>
            <a:ext cx="2172970" cy="706120"/>
          </a:xfrm>
          <a:prstGeom prst="rect">
            <a:avLst/>
          </a:prstGeom>
        </p:spPr>
        <p:txBody>
          <a:bodyPr vert="horz" wrap="square" lIns="0" tIns="10160" rIns="0" bIns="0" rtlCol="0">
            <a:spAutoFit/>
          </a:bodyPr>
          <a:lstStyle/>
          <a:p>
            <a:pPr marL="12700" marR="5080" indent="150495">
              <a:lnSpc>
                <a:spcPct val="101800"/>
              </a:lnSpc>
              <a:spcBef>
                <a:spcPts val="80"/>
              </a:spcBef>
            </a:pPr>
            <a:r>
              <a:rPr sz="1100" spc="-50" dirty="0">
                <a:latin typeface="Trebuchet MS"/>
                <a:cs typeface="Trebuchet MS"/>
              </a:rPr>
              <a:t>2</a:t>
            </a:r>
            <a:r>
              <a:rPr sz="1100" spc="-35" dirty="0">
                <a:latin typeface="Trebuchet MS"/>
                <a:cs typeface="Trebuchet MS"/>
              </a:rPr>
              <a:t>.</a:t>
            </a:r>
            <a:r>
              <a:rPr sz="1100" spc="-110" dirty="0">
                <a:latin typeface="Trebuchet MS"/>
                <a:cs typeface="Trebuchet MS"/>
              </a:rPr>
              <a:t> </a:t>
            </a:r>
            <a:r>
              <a:rPr sz="1100" b="1" spc="15" dirty="0">
                <a:latin typeface="Trebuchet MS"/>
                <a:cs typeface="Trebuchet MS"/>
              </a:rPr>
              <a:t>Dat</a:t>
            </a:r>
            <a:r>
              <a:rPr sz="1100" b="1" spc="20" dirty="0">
                <a:latin typeface="Trebuchet MS"/>
                <a:cs typeface="Trebuchet MS"/>
              </a:rPr>
              <a:t>a</a:t>
            </a:r>
            <a:r>
              <a:rPr sz="1100" b="1" spc="-125" dirty="0">
                <a:latin typeface="Trebuchet MS"/>
                <a:cs typeface="Trebuchet MS"/>
              </a:rPr>
              <a:t> </a:t>
            </a:r>
            <a:r>
              <a:rPr sz="1100" b="1" spc="70" dirty="0">
                <a:latin typeface="Trebuchet MS"/>
                <a:cs typeface="Trebuchet MS"/>
              </a:rPr>
              <a:t>C</a:t>
            </a:r>
            <a:r>
              <a:rPr sz="1100" b="1" spc="30" dirty="0">
                <a:latin typeface="Trebuchet MS"/>
                <a:cs typeface="Trebuchet MS"/>
              </a:rPr>
              <a:t>l</a:t>
            </a:r>
            <a:r>
              <a:rPr sz="1100" b="1" spc="-25" dirty="0">
                <a:latin typeface="Trebuchet MS"/>
                <a:cs typeface="Trebuchet MS"/>
              </a:rPr>
              <a:t>eaning</a:t>
            </a:r>
            <a:r>
              <a:rPr sz="1100" b="1" spc="-15" dirty="0">
                <a:latin typeface="Trebuchet MS"/>
                <a:cs typeface="Trebuchet MS"/>
              </a:rPr>
              <a:t>:</a:t>
            </a:r>
            <a:r>
              <a:rPr sz="1100" b="1" spc="-120" dirty="0">
                <a:latin typeface="Trebuchet MS"/>
                <a:cs typeface="Trebuchet MS"/>
              </a:rPr>
              <a:t> </a:t>
            </a:r>
            <a:r>
              <a:rPr sz="1100" spc="10" dirty="0">
                <a:latin typeface="Trebuchet MS"/>
                <a:cs typeface="Trebuchet MS"/>
              </a:rPr>
              <a:t>Re</a:t>
            </a:r>
            <a:r>
              <a:rPr sz="1100" spc="5" dirty="0">
                <a:latin typeface="Trebuchet MS"/>
                <a:cs typeface="Trebuchet MS"/>
              </a:rPr>
              <a:t>m</a:t>
            </a:r>
            <a:r>
              <a:rPr sz="1100" spc="-15" dirty="0">
                <a:latin typeface="Trebuchet MS"/>
                <a:cs typeface="Trebuchet MS"/>
              </a:rPr>
              <a:t>o</a:t>
            </a:r>
            <a:r>
              <a:rPr sz="1100" spc="-5" dirty="0">
                <a:latin typeface="Trebuchet MS"/>
                <a:cs typeface="Trebuchet MS"/>
              </a:rPr>
              <a:t>v</a:t>
            </a:r>
            <a:r>
              <a:rPr sz="1100" spc="-20" dirty="0">
                <a:latin typeface="Trebuchet MS"/>
                <a:cs typeface="Trebuchet MS"/>
              </a:rPr>
              <a:t>e</a:t>
            </a:r>
            <a:r>
              <a:rPr sz="1100" spc="-125" dirty="0">
                <a:latin typeface="Trebuchet MS"/>
                <a:cs typeface="Trebuchet MS"/>
              </a:rPr>
              <a:t> </a:t>
            </a:r>
            <a:r>
              <a:rPr sz="1100" dirty="0">
                <a:latin typeface="Trebuchet MS"/>
                <a:cs typeface="Trebuchet MS"/>
              </a:rPr>
              <a:t>a</a:t>
            </a:r>
            <a:r>
              <a:rPr sz="1100" spc="5" dirty="0">
                <a:latin typeface="Trebuchet MS"/>
                <a:cs typeface="Trebuchet MS"/>
              </a:rPr>
              <a:t>n</a:t>
            </a:r>
            <a:r>
              <a:rPr sz="1100" spc="-35" dirty="0">
                <a:latin typeface="Trebuchet MS"/>
                <a:cs typeface="Trebuchet MS"/>
              </a:rPr>
              <a:t>y  </a:t>
            </a:r>
            <a:r>
              <a:rPr sz="1100" spc="5" dirty="0">
                <a:latin typeface="Trebuchet MS"/>
                <a:cs typeface="Trebuchet MS"/>
              </a:rPr>
              <a:t>dup</a:t>
            </a:r>
            <a:r>
              <a:rPr sz="1100" spc="-30" dirty="0">
                <a:latin typeface="Trebuchet MS"/>
                <a:cs typeface="Trebuchet MS"/>
              </a:rPr>
              <a:t>licat</a:t>
            </a:r>
            <a:r>
              <a:rPr sz="1100" spc="-35" dirty="0">
                <a:latin typeface="Trebuchet MS"/>
                <a:cs typeface="Trebuchet MS"/>
              </a:rPr>
              <a:t>e</a:t>
            </a:r>
            <a:r>
              <a:rPr sz="1100" spc="-135" dirty="0">
                <a:latin typeface="Trebuchet MS"/>
                <a:cs typeface="Trebuchet MS"/>
              </a:rPr>
              <a:t> </a:t>
            </a:r>
            <a:r>
              <a:rPr sz="1100" spc="-20" dirty="0">
                <a:latin typeface="Trebuchet MS"/>
                <a:cs typeface="Trebuchet MS"/>
              </a:rPr>
              <a:t>or</a:t>
            </a:r>
            <a:r>
              <a:rPr sz="1100" spc="-114" dirty="0">
                <a:latin typeface="Trebuchet MS"/>
                <a:cs typeface="Trebuchet MS"/>
              </a:rPr>
              <a:t> </a:t>
            </a:r>
            <a:r>
              <a:rPr sz="1100" spc="-55" dirty="0">
                <a:latin typeface="Trebuchet MS"/>
                <a:cs typeface="Trebuchet MS"/>
              </a:rPr>
              <a:t>ir</a:t>
            </a:r>
            <a:r>
              <a:rPr sz="1100" spc="-40" dirty="0">
                <a:latin typeface="Trebuchet MS"/>
                <a:cs typeface="Trebuchet MS"/>
              </a:rPr>
              <a:t>rel</a:t>
            </a:r>
            <a:r>
              <a:rPr sz="1100" spc="-55" dirty="0">
                <a:latin typeface="Trebuchet MS"/>
                <a:cs typeface="Trebuchet MS"/>
              </a:rPr>
              <a:t>e</a:t>
            </a:r>
            <a:r>
              <a:rPr sz="1100" spc="-40" dirty="0">
                <a:latin typeface="Trebuchet MS"/>
                <a:cs typeface="Trebuchet MS"/>
              </a:rPr>
              <a:t>v</a:t>
            </a:r>
            <a:r>
              <a:rPr sz="1100" dirty="0">
                <a:latin typeface="Trebuchet MS"/>
                <a:cs typeface="Trebuchet MS"/>
              </a:rPr>
              <a:t>a</a:t>
            </a:r>
            <a:r>
              <a:rPr sz="1100" spc="5" dirty="0">
                <a:latin typeface="Trebuchet MS"/>
                <a:cs typeface="Trebuchet MS"/>
              </a:rPr>
              <a:t>n</a:t>
            </a:r>
            <a:r>
              <a:rPr sz="1100" spc="-80" dirty="0">
                <a:latin typeface="Trebuchet MS"/>
                <a:cs typeface="Trebuchet MS"/>
              </a:rPr>
              <a:t>t</a:t>
            </a:r>
            <a:r>
              <a:rPr sz="1100" spc="-130" dirty="0">
                <a:latin typeface="Trebuchet MS"/>
                <a:cs typeface="Trebuchet MS"/>
              </a:rPr>
              <a:t> </a:t>
            </a:r>
            <a:r>
              <a:rPr sz="1100" spc="5" dirty="0">
                <a:latin typeface="Trebuchet MS"/>
                <a:cs typeface="Trebuchet MS"/>
              </a:rPr>
              <a:t>d</a:t>
            </a:r>
            <a:r>
              <a:rPr sz="1100" spc="-50" dirty="0">
                <a:latin typeface="Trebuchet MS"/>
                <a:cs typeface="Trebuchet MS"/>
              </a:rPr>
              <a:t>a</a:t>
            </a:r>
            <a:r>
              <a:rPr sz="1100" spc="-35" dirty="0">
                <a:latin typeface="Trebuchet MS"/>
                <a:cs typeface="Trebuchet MS"/>
              </a:rPr>
              <a:t>t</a:t>
            </a:r>
            <a:r>
              <a:rPr sz="1100" spc="-55" dirty="0">
                <a:latin typeface="Trebuchet MS"/>
                <a:cs typeface="Trebuchet MS"/>
              </a:rPr>
              <a:t>a</a:t>
            </a:r>
            <a:r>
              <a:rPr sz="1100" spc="-35" dirty="0">
                <a:latin typeface="Trebuchet MS"/>
                <a:cs typeface="Trebuchet MS"/>
              </a:rPr>
              <a:t>,</a:t>
            </a:r>
            <a:r>
              <a:rPr sz="1100" spc="-130" dirty="0">
                <a:latin typeface="Trebuchet MS"/>
                <a:cs typeface="Trebuchet MS"/>
              </a:rPr>
              <a:t> </a:t>
            </a:r>
            <a:r>
              <a:rPr sz="1100" spc="5" dirty="0">
                <a:latin typeface="Trebuchet MS"/>
                <a:cs typeface="Trebuchet MS"/>
              </a:rPr>
              <a:t>h</a:t>
            </a:r>
            <a:r>
              <a:rPr sz="1100" dirty="0">
                <a:latin typeface="Trebuchet MS"/>
                <a:cs typeface="Trebuchet MS"/>
              </a:rPr>
              <a:t>a</a:t>
            </a:r>
            <a:r>
              <a:rPr sz="1100" spc="5" dirty="0">
                <a:latin typeface="Trebuchet MS"/>
                <a:cs typeface="Trebuchet MS"/>
              </a:rPr>
              <a:t>nd</a:t>
            </a:r>
            <a:r>
              <a:rPr sz="1100" spc="-30" dirty="0">
                <a:latin typeface="Trebuchet MS"/>
                <a:cs typeface="Trebuchet MS"/>
              </a:rPr>
              <a:t>le  </a:t>
            </a:r>
            <a:r>
              <a:rPr sz="1100" spc="15" dirty="0">
                <a:latin typeface="Trebuchet MS"/>
                <a:cs typeface="Trebuchet MS"/>
              </a:rPr>
              <a:t>m</a:t>
            </a:r>
            <a:r>
              <a:rPr sz="1100" spc="20" dirty="0">
                <a:latin typeface="Trebuchet MS"/>
                <a:cs typeface="Trebuchet MS"/>
              </a:rPr>
              <a:t>is</a:t>
            </a:r>
            <a:r>
              <a:rPr sz="1100" spc="90" dirty="0">
                <a:latin typeface="Trebuchet MS"/>
                <a:cs typeface="Trebuchet MS"/>
              </a:rPr>
              <a:t>s</a:t>
            </a:r>
            <a:r>
              <a:rPr sz="1100" spc="-25" dirty="0">
                <a:latin typeface="Trebuchet MS"/>
                <a:cs typeface="Trebuchet MS"/>
              </a:rPr>
              <a:t>in</a:t>
            </a:r>
            <a:r>
              <a:rPr sz="1100" spc="-20" dirty="0">
                <a:latin typeface="Trebuchet MS"/>
                <a:cs typeface="Trebuchet MS"/>
              </a:rPr>
              <a:t>g</a:t>
            </a:r>
            <a:r>
              <a:rPr sz="1100" spc="-125" dirty="0">
                <a:latin typeface="Trebuchet MS"/>
                <a:cs typeface="Trebuchet MS"/>
              </a:rPr>
              <a:t> </a:t>
            </a:r>
            <a:r>
              <a:rPr sz="1100" spc="-40" dirty="0">
                <a:latin typeface="Trebuchet MS"/>
                <a:cs typeface="Trebuchet MS"/>
              </a:rPr>
              <a:t>v</a:t>
            </a:r>
            <a:r>
              <a:rPr sz="1100" spc="-15" dirty="0">
                <a:latin typeface="Trebuchet MS"/>
                <a:cs typeface="Trebuchet MS"/>
              </a:rPr>
              <a:t>alu</a:t>
            </a:r>
            <a:r>
              <a:rPr sz="1100" spc="-20" dirty="0">
                <a:latin typeface="Trebuchet MS"/>
                <a:cs typeface="Trebuchet MS"/>
              </a:rPr>
              <a:t>e</a:t>
            </a:r>
            <a:r>
              <a:rPr sz="1100" spc="90" dirty="0">
                <a:latin typeface="Trebuchet MS"/>
                <a:cs typeface="Trebuchet MS"/>
              </a:rPr>
              <a:t>s</a:t>
            </a:r>
            <a:r>
              <a:rPr sz="1100" spc="-90" dirty="0">
                <a:latin typeface="Trebuchet MS"/>
                <a:cs typeface="Trebuchet MS"/>
              </a:rPr>
              <a:t>,</a:t>
            </a:r>
            <a:r>
              <a:rPr sz="1100" spc="-135" dirty="0">
                <a:latin typeface="Trebuchet MS"/>
                <a:cs typeface="Trebuchet MS"/>
              </a:rPr>
              <a:t> </a:t>
            </a:r>
            <a:r>
              <a:rPr sz="1100" dirty="0">
                <a:latin typeface="Trebuchet MS"/>
                <a:cs typeface="Trebuchet MS"/>
              </a:rPr>
              <a:t>a</a:t>
            </a:r>
            <a:r>
              <a:rPr sz="1100" spc="5" dirty="0">
                <a:latin typeface="Trebuchet MS"/>
                <a:cs typeface="Trebuchet MS"/>
              </a:rPr>
              <a:t>nd</a:t>
            </a:r>
            <a:r>
              <a:rPr sz="1100" spc="-114" dirty="0">
                <a:latin typeface="Trebuchet MS"/>
                <a:cs typeface="Trebuchet MS"/>
              </a:rPr>
              <a:t> </a:t>
            </a:r>
            <a:r>
              <a:rPr sz="1100" spc="90" dirty="0">
                <a:latin typeface="Trebuchet MS"/>
                <a:cs typeface="Trebuchet MS"/>
              </a:rPr>
              <a:t>s</a:t>
            </a:r>
            <a:r>
              <a:rPr sz="1100" spc="-80" dirty="0">
                <a:latin typeface="Trebuchet MS"/>
                <a:cs typeface="Trebuchet MS"/>
              </a:rPr>
              <a:t>t</a:t>
            </a:r>
            <a:r>
              <a:rPr sz="1100" dirty="0">
                <a:latin typeface="Trebuchet MS"/>
                <a:cs typeface="Trebuchet MS"/>
              </a:rPr>
              <a:t>a</a:t>
            </a:r>
            <a:r>
              <a:rPr sz="1100" spc="5" dirty="0">
                <a:latin typeface="Trebuchet MS"/>
                <a:cs typeface="Trebuchet MS"/>
              </a:rPr>
              <a:t>nd</a:t>
            </a:r>
            <a:r>
              <a:rPr sz="1100" spc="-35" dirty="0">
                <a:latin typeface="Trebuchet MS"/>
                <a:cs typeface="Trebuchet MS"/>
              </a:rPr>
              <a:t>a</a:t>
            </a:r>
            <a:r>
              <a:rPr sz="1100" spc="-25" dirty="0">
                <a:latin typeface="Trebuchet MS"/>
                <a:cs typeface="Trebuchet MS"/>
              </a:rPr>
              <a:t>r</a:t>
            </a:r>
            <a:r>
              <a:rPr sz="1100" spc="-5" dirty="0">
                <a:latin typeface="Trebuchet MS"/>
                <a:cs typeface="Trebuchet MS"/>
              </a:rPr>
              <a:t>d</a:t>
            </a:r>
            <a:r>
              <a:rPr sz="1100" spc="-35" dirty="0">
                <a:latin typeface="Trebuchet MS"/>
                <a:cs typeface="Trebuchet MS"/>
              </a:rPr>
              <a:t>i</a:t>
            </a:r>
            <a:r>
              <a:rPr sz="1100" spc="-65" dirty="0">
                <a:latin typeface="Trebuchet MS"/>
                <a:cs typeface="Trebuchet MS"/>
              </a:rPr>
              <a:t>z</a:t>
            </a:r>
            <a:r>
              <a:rPr sz="1100" spc="-20" dirty="0">
                <a:latin typeface="Trebuchet MS"/>
                <a:cs typeface="Trebuchet MS"/>
              </a:rPr>
              <a:t>e</a:t>
            </a:r>
            <a:r>
              <a:rPr sz="1100" spc="-145" dirty="0">
                <a:latin typeface="Trebuchet MS"/>
                <a:cs typeface="Trebuchet MS"/>
              </a:rPr>
              <a:t> </a:t>
            </a:r>
            <a:r>
              <a:rPr sz="1100" spc="-80" dirty="0">
                <a:latin typeface="Trebuchet MS"/>
                <a:cs typeface="Trebuchet MS"/>
              </a:rPr>
              <a:t>t</a:t>
            </a:r>
            <a:r>
              <a:rPr sz="1100" spc="5" dirty="0">
                <a:latin typeface="Trebuchet MS"/>
                <a:cs typeface="Trebuchet MS"/>
              </a:rPr>
              <a:t>h</a:t>
            </a:r>
            <a:r>
              <a:rPr sz="1100" spc="-20" dirty="0">
                <a:latin typeface="Trebuchet MS"/>
                <a:cs typeface="Trebuchet MS"/>
              </a:rPr>
              <a:t>e</a:t>
            </a:r>
            <a:endParaRPr sz="1100">
              <a:latin typeface="Trebuchet MS"/>
              <a:cs typeface="Trebuchet MS"/>
            </a:endParaRPr>
          </a:p>
          <a:p>
            <a:pPr marL="527685">
              <a:lnSpc>
                <a:spcPct val="100000"/>
              </a:lnSpc>
              <a:spcBef>
                <a:spcPts val="25"/>
              </a:spcBef>
            </a:pPr>
            <a:r>
              <a:rPr sz="1100" spc="-75" dirty="0">
                <a:latin typeface="Trebuchet MS"/>
                <a:cs typeface="Trebuchet MS"/>
              </a:rPr>
              <a:t>f</a:t>
            </a:r>
            <a:r>
              <a:rPr sz="1100" spc="-20" dirty="0">
                <a:latin typeface="Trebuchet MS"/>
                <a:cs typeface="Trebuchet MS"/>
              </a:rPr>
              <a:t>or</a:t>
            </a:r>
            <a:r>
              <a:rPr sz="1100" spc="15" dirty="0">
                <a:latin typeface="Trebuchet MS"/>
                <a:cs typeface="Trebuchet MS"/>
              </a:rPr>
              <a:t>m</a:t>
            </a:r>
            <a:r>
              <a:rPr sz="1100" spc="-50" dirty="0">
                <a:latin typeface="Trebuchet MS"/>
                <a:cs typeface="Trebuchet MS"/>
              </a:rPr>
              <a:t>a</a:t>
            </a:r>
            <a:r>
              <a:rPr sz="1100" spc="-35" dirty="0">
                <a:latin typeface="Trebuchet MS"/>
                <a:cs typeface="Trebuchet MS"/>
              </a:rPr>
              <a:t>t</a:t>
            </a:r>
            <a:r>
              <a:rPr sz="1100" spc="-125" dirty="0">
                <a:latin typeface="Trebuchet MS"/>
                <a:cs typeface="Trebuchet MS"/>
              </a:rPr>
              <a:t> </a:t>
            </a:r>
            <a:r>
              <a:rPr sz="1100" spc="-30" dirty="0">
                <a:latin typeface="Trebuchet MS"/>
                <a:cs typeface="Trebuchet MS"/>
              </a:rPr>
              <a:t>of</a:t>
            </a:r>
            <a:r>
              <a:rPr sz="1100" spc="-110" dirty="0">
                <a:latin typeface="Trebuchet MS"/>
                <a:cs typeface="Trebuchet MS"/>
              </a:rPr>
              <a:t> </a:t>
            </a:r>
            <a:r>
              <a:rPr sz="1100" spc="-80" dirty="0">
                <a:latin typeface="Trebuchet MS"/>
                <a:cs typeface="Trebuchet MS"/>
              </a:rPr>
              <a:t>t</a:t>
            </a:r>
            <a:r>
              <a:rPr sz="1100" spc="5" dirty="0">
                <a:latin typeface="Trebuchet MS"/>
                <a:cs typeface="Trebuchet MS"/>
              </a:rPr>
              <a:t>h</a:t>
            </a:r>
            <a:r>
              <a:rPr sz="1100" spc="-20" dirty="0">
                <a:latin typeface="Trebuchet MS"/>
                <a:cs typeface="Trebuchet MS"/>
              </a:rPr>
              <a:t>e</a:t>
            </a:r>
            <a:r>
              <a:rPr sz="1100" spc="-125" dirty="0">
                <a:latin typeface="Trebuchet MS"/>
                <a:cs typeface="Trebuchet MS"/>
              </a:rPr>
              <a:t> </a:t>
            </a:r>
            <a:r>
              <a:rPr sz="1100" spc="5" dirty="0">
                <a:latin typeface="Trebuchet MS"/>
                <a:cs typeface="Trebuchet MS"/>
              </a:rPr>
              <a:t>d</a:t>
            </a:r>
            <a:r>
              <a:rPr sz="1100" spc="-50" dirty="0">
                <a:latin typeface="Trebuchet MS"/>
                <a:cs typeface="Trebuchet MS"/>
              </a:rPr>
              <a:t>a</a:t>
            </a:r>
            <a:r>
              <a:rPr sz="1100" spc="-35" dirty="0">
                <a:latin typeface="Trebuchet MS"/>
                <a:cs typeface="Trebuchet MS"/>
              </a:rPr>
              <a:t>t</a:t>
            </a:r>
            <a:r>
              <a:rPr sz="1100" spc="-45" dirty="0">
                <a:latin typeface="Trebuchet MS"/>
                <a:cs typeface="Trebuchet MS"/>
              </a:rPr>
              <a:t>a.</a:t>
            </a:r>
            <a:endParaRPr sz="1100">
              <a:latin typeface="Trebuchet MS"/>
              <a:cs typeface="Trebuchet MS"/>
            </a:endParaRPr>
          </a:p>
        </p:txBody>
      </p:sp>
      <p:sp>
        <p:nvSpPr>
          <p:cNvPr id="7" name="object 7"/>
          <p:cNvSpPr/>
          <p:nvPr/>
        </p:nvSpPr>
        <p:spPr>
          <a:xfrm>
            <a:off x="10247262" y="774166"/>
            <a:ext cx="842010" cy="843280"/>
          </a:xfrm>
          <a:custGeom>
            <a:avLst/>
            <a:gdLst/>
            <a:ahLst/>
            <a:cxnLst/>
            <a:rect l="l" t="t" r="r" b="b"/>
            <a:pathLst>
              <a:path w="842009" h="843280">
                <a:moveTo>
                  <a:pt x="703148" y="734187"/>
                </a:moveTo>
                <a:lnTo>
                  <a:pt x="399262" y="430288"/>
                </a:lnTo>
                <a:lnTo>
                  <a:pt x="399262" y="0"/>
                </a:lnTo>
                <a:lnTo>
                  <a:pt x="352450" y="5003"/>
                </a:lnTo>
                <a:lnTo>
                  <a:pt x="307301" y="15074"/>
                </a:lnTo>
                <a:lnTo>
                  <a:pt x="264083" y="29908"/>
                </a:lnTo>
                <a:lnTo>
                  <a:pt x="223100" y="49199"/>
                </a:lnTo>
                <a:lnTo>
                  <a:pt x="184645" y="72656"/>
                </a:lnTo>
                <a:lnTo>
                  <a:pt x="148996" y="99974"/>
                </a:lnTo>
                <a:lnTo>
                  <a:pt x="116446" y="130848"/>
                </a:lnTo>
                <a:lnTo>
                  <a:pt x="87299" y="164985"/>
                </a:lnTo>
                <a:lnTo>
                  <a:pt x="61836" y="202082"/>
                </a:lnTo>
                <a:lnTo>
                  <a:pt x="40347" y="241833"/>
                </a:lnTo>
                <a:lnTo>
                  <a:pt x="23126" y="283946"/>
                </a:lnTo>
                <a:lnTo>
                  <a:pt x="10477" y="328117"/>
                </a:lnTo>
                <a:lnTo>
                  <a:pt x="2667" y="374040"/>
                </a:lnTo>
                <a:lnTo>
                  <a:pt x="0" y="421424"/>
                </a:lnTo>
                <a:lnTo>
                  <a:pt x="2832" y="470598"/>
                </a:lnTo>
                <a:lnTo>
                  <a:pt x="11125" y="518096"/>
                </a:lnTo>
                <a:lnTo>
                  <a:pt x="24549" y="563613"/>
                </a:lnTo>
                <a:lnTo>
                  <a:pt x="42811" y="606831"/>
                </a:lnTo>
                <a:lnTo>
                  <a:pt x="65570" y="647420"/>
                </a:lnTo>
                <a:lnTo>
                  <a:pt x="92532" y="685076"/>
                </a:lnTo>
                <a:lnTo>
                  <a:pt x="123380" y="719493"/>
                </a:lnTo>
                <a:lnTo>
                  <a:pt x="157784" y="750328"/>
                </a:lnTo>
                <a:lnTo>
                  <a:pt x="195440" y="777290"/>
                </a:lnTo>
                <a:lnTo>
                  <a:pt x="236042" y="800061"/>
                </a:lnTo>
                <a:lnTo>
                  <a:pt x="279247" y="818324"/>
                </a:lnTo>
                <a:lnTo>
                  <a:pt x="324764" y="831748"/>
                </a:lnTo>
                <a:lnTo>
                  <a:pt x="372262" y="840041"/>
                </a:lnTo>
                <a:lnTo>
                  <a:pt x="421436" y="842873"/>
                </a:lnTo>
                <a:lnTo>
                  <a:pt x="473494" y="839749"/>
                </a:lnTo>
                <a:lnTo>
                  <a:pt x="524052" y="830465"/>
                </a:lnTo>
                <a:lnTo>
                  <a:pt x="572693" y="815149"/>
                </a:lnTo>
                <a:lnTo>
                  <a:pt x="619023" y="793915"/>
                </a:lnTo>
                <a:lnTo>
                  <a:pt x="662635" y="766876"/>
                </a:lnTo>
                <a:lnTo>
                  <a:pt x="703148" y="734187"/>
                </a:lnTo>
                <a:close/>
              </a:path>
              <a:path w="842009" h="843280">
                <a:moveTo>
                  <a:pt x="841768" y="443598"/>
                </a:moveTo>
                <a:lnTo>
                  <a:pt x="474675" y="443598"/>
                </a:lnTo>
                <a:lnTo>
                  <a:pt x="734199" y="703135"/>
                </a:lnTo>
                <a:lnTo>
                  <a:pt x="764578" y="665568"/>
                </a:lnTo>
                <a:lnTo>
                  <a:pt x="790181" y="625246"/>
                </a:lnTo>
                <a:lnTo>
                  <a:pt x="810856" y="582510"/>
                </a:lnTo>
                <a:lnTo>
                  <a:pt x="826452" y="537756"/>
                </a:lnTo>
                <a:lnTo>
                  <a:pt x="836803" y="491324"/>
                </a:lnTo>
                <a:lnTo>
                  <a:pt x="841768" y="443598"/>
                </a:lnTo>
                <a:close/>
              </a:path>
              <a:path w="842009" h="843280">
                <a:moveTo>
                  <a:pt x="841768" y="399237"/>
                </a:moveTo>
                <a:lnTo>
                  <a:pt x="836409" y="350164"/>
                </a:lnTo>
                <a:lnTo>
                  <a:pt x="825665" y="302996"/>
                </a:lnTo>
                <a:lnTo>
                  <a:pt x="809853" y="258038"/>
                </a:lnTo>
                <a:lnTo>
                  <a:pt x="789292" y="215595"/>
                </a:lnTo>
                <a:lnTo>
                  <a:pt x="764298" y="176022"/>
                </a:lnTo>
                <a:lnTo>
                  <a:pt x="735203" y="139598"/>
                </a:lnTo>
                <a:lnTo>
                  <a:pt x="702335" y="106667"/>
                </a:lnTo>
                <a:lnTo>
                  <a:pt x="666000" y="77533"/>
                </a:lnTo>
                <a:lnTo>
                  <a:pt x="626516" y="52514"/>
                </a:lnTo>
                <a:lnTo>
                  <a:pt x="584225" y="31940"/>
                </a:lnTo>
                <a:lnTo>
                  <a:pt x="539419" y="16116"/>
                </a:lnTo>
                <a:lnTo>
                  <a:pt x="492455" y="5359"/>
                </a:lnTo>
                <a:lnTo>
                  <a:pt x="443623" y="0"/>
                </a:lnTo>
                <a:lnTo>
                  <a:pt x="443623" y="399237"/>
                </a:lnTo>
                <a:lnTo>
                  <a:pt x="841768" y="399237"/>
                </a:lnTo>
                <a:close/>
              </a:path>
            </a:pathLst>
          </a:custGeom>
          <a:solidFill>
            <a:srgbClr val="0E9ED4"/>
          </a:solidFill>
        </p:spPr>
        <p:txBody>
          <a:bodyPr wrap="square" lIns="0" tIns="0" rIns="0" bIns="0" rtlCol="0"/>
          <a:lstStyle/>
          <a:p>
            <a:endParaRPr/>
          </a:p>
        </p:txBody>
      </p:sp>
      <p:sp>
        <p:nvSpPr>
          <p:cNvPr id="8" name="object 8"/>
          <p:cNvSpPr txBox="1"/>
          <p:nvPr/>
        </p:nvSpPr>
        <p:spPr>
          <a:xfrm>
            <a:off x="9487916" y="2106549"/>
            <a:ext cx="2355215" cy="1047115"/>
          </a:xfrm>
          <a:prstGeom prst="rect">
            <a:avLst/>
          </a:prstGeom>
        </p:spPr>
        <p:txBody>
          <a:bodyPr vert="horz" wrap="square" lIns="0" tIns="10160" rIns="0" bIns="0" rtlCol="0">
            <a:spAutoFit/>
          </a:bodyPr>
          <a:lstStyle/>
          <a:p>
            <a:pPr marL="210185" marR="101600" indent="-97790">
              <a:lnSpc>
                <a:spcPct val="101800"/>
              </a:lnSpc>
              <a:spcBef>
                <a:spcPts val="80"/>
              </a:spcBef>
            </a:pPr>
            <a:r>
              <a:rPr sz="1100" spc="-50" dirty="0">
                <a:latin typeface="Trebuchet MS"/>
                <a:cs typeface="Trebuchet MS"/>
              </a:rPr>
              <a:t>3</a:t>
            </a:r>
            <a:r>
              <a:rPr sz="1100" spc="-35" dirty="0">
                <a:latin typeface="Trebuchet MS"/>
                <a:cs typeface="Trebuchet MS"/>
              </a:rPr>
              <a:t>.</a:t>
            </a:r>
            <a:r>
              <a:rPr sz="1100" spc="-110" dirty="0">
                <a:latin typeface="Trebuchet MS"/>
                <a:cs typeface="Trebuchet MS"/>
              </a:rPr>
              <a:t> </a:t>
            </a:r>
            <a:r>
              <a:rPr sz="1100" b="1" spc="15" dirty="0">
                <a:latin typeface="Trebuchet MS"/>
                <a:cs typeface="Trebuchet MS"/>
              </a:rPr>
              <a:t>Dat</a:t>
            </a:r>
            <a:r>
              <a:rPr sz="1100" b="1" spc="20" dirty="0">
                <a:latin typeface="Trebuchet MS"/>
                <a:cs typeface="Trebuchet MS"/>
              </a:rPr>
              <a:t>a</a:t>
            </a:r>
            <a:r>
              <a:rPr sz="1100" b="1" spc="-125" dirty="0">
                <a:latin typeface="Trebuchet MS"/>
                <a:cs typeface="Trebuchet MS"/>
              </a:rPr>
              <a:t> </a:t>
            </a:r>
            <a:r>
              <a:rPr sz="1100" b="1" spc="-25" dirty="0">
                <a:latin typeface="Trebuchet MS"/>
                <a:cs typeface="Trebuchet MS"/>
              </a:rPr>
              <a:t>V</a:t>
            </a:r>
            <a:r>
              <a:rPr sz="1100" b="1" spc="-10" dirty="0">
                <a:latin typeface="Trebuchet MS"/>
                <a:cs typeface="Trebuchet MS"/>
              </a:rPr>
              <a:t>i</a:t>
            </a:r>
            <a:r>
              <a:rPr sz="1100" b="1" spc="85" dirty="0">
                <a:latin typeface="Trebuchet MS"/>
                <a:cs typeface="Trebuchet MS"/>
              </a:rPr>
              <a:t>s</a:t>
            </a:r>
            <a:r>
              <a:rPr sz="1100" b="1" spc="-10" dirty="0">
                <a:latin typeface="Trebuchet MS"/>
                <a:cs typeface="Trebuchet MS"/>
              </a:rPr>
              <a:t>u</a:t>
            </a:r>
            <a:r>
              <a:rPr sz="1100" b="1" spc="-5" dirty="0">
                <a:latin typeface="Trebuchet MS"/>
                <a:cs typeface="Trebuchet MS"/>
              </a:rPr>
              <a:t>ali</a:t>
            </a:r>
            <a:r>
              <a:rPr sz="1100" b="1" spc="-25" dirty="0">
                <a:latin typeface="Trebuchet MS"/>
                <a:cs typeface="Trebuchet MS"/>
              </a:rPr>
              <a:t>za</a:t>
            </a:r>
            <a:r>
              <a:rPr sz="1100" b="1" spc="-45" dirty="0">
                <a:latin typeface="Trebuchet MS"/>
                <a:cs typeface="Trebuchet MS"/>
              </a:rPr>
              <a:t>ti</a:t>
            </a:r>
            <a:r>
              <a:rPr sz="1100" b="1" spc="10" dirty="0">
                <a:latin typeface="Trebuchet MS"/>
                <a:cs typeface="Trebuchet MS"/>
              </a:rPr>
              <a:t>o</a:t>
            </a:r>
            <a:r>
              <a:rPr sz="1100" b="1" spc="-60" dirty="0">
                <a:latin typeface="Trebuchet MS"/>
                <a:cs typeface="Trebuchet MS"/>
              </a:rPr>
              <a:t>n</a:t>
            </a:r>
            <a:r>
              <a:rPr sz="1100" b="1" spc="-35" dirty="0">
                <a:latin typeface="Trebuchet MS"/>
                <a:cs typeface="Trebuchet MS"/>
              </a:rPr>
              <a:t>:</a:t>
            </a:r>
            <a:r>
              <a:rPr sz="1100" b="1" spc="-145" dirty="0">
                <a:latin typeface="Trebuchet MS"/>
                <a:cs typeface="Trebuchet MS"/>
              </a:rPr>
              <a:t> </a:t>
            </a:r>
            <a:r>
              <a:rPr sz="1100" spc="5" dirty="0">
                <a:latin typeface="Trebuchet MS"/>
                <a:cs typeface="Trebuchet MS"/>
              </a:rPr>
              <a:t>Vi</a:t>
            </a:r>
            <a:r>
              <a:rPr sz="1100" spc="10" dirty="0">
                <a:latin typeface="Trebuchet MS"/>
                <a:cs typeface="Trebuchet MS"/>
              </a:rPr>
              <a:t>s</a:t>
            </a:r>
            <a:r>
              <a:rPr sz="1100" spc="5" dirty="0">
                <a:latin typeface="Trebuchet MS"/>
                <a:cs typeface="Trebuchet MS"/>
              </a:rPr>
              <a:t>u</a:t>
            </a:r>
            <a:r>
              <a:rPr sz="1100" spc="-35" dirty="0">
                <a:latin typeface="Trebuchet MS"/>
                <a:cs typeface="Trebuchet MS"/>
              </a:rPr>
              <a:t>alize</a:t>
            </a:r>
            <a:r>
              <a:rPr sz="1100" spc="-125" dirty="0">
                <a:latin typeface="Trebuchet MS"/>
                <a:cs typeface="Trebuchet MS"/>
              </a:rPr>
              <a:t> </a:t>
            </a:r>
            <a:r>
              <a:rPr sz="1100" spc="-80" dirty="0">
                <a:latin typeface="Trebuchet MS"/>
                <a:cs typeface="Trebuchet MS"/>
              </a:rPr>
              <a:t>t</a:t>
            </a:r>
            <a:r>
              <a:rPr sz="1100" spc="5" dirty="0">
                <a:latin typeface="Trebuchet MS"/>
                <a:cs typeface="Trebuchet MS"/>
              </a:rPr>
              <a:t>h</a:t>
            </a:r>
            <a:r>
              <a:rPr sz="1100" spc="-15" dirty="0">
                <a:latin typeface="Trebuchet MS"/>
                <a:cs typeface="Trebuchet MS"/>
              </a:rPr>
              <a:t>e  </a:t>
            </a:r>
            <a:r>
              <a:rPr sz="1100" spc="5" dirty="0">
                <a:latin typeface="Trebuchet MS"/>
                <a:cs typeface="Trebuchet MS"/>
              </a:rPr>
              <a:t>d</a:t>
            </a:r>
            <a:r>
              <a:rPr sz="1100" spc="-50" dirty="0">
                <a:latin typeface="Trebuchet MS"/>
                <a:cs typeface="Trebuchet MS"/>
              </a:rPr>
              <a:t>a</a:t>
            </a:r>
            <a:r>
              <a:rPr sz="1100" spc="-35" dirty="0">
                <a:latin typeface="Trebuchet MS"/>
                <a:cs typeface="Trebuchet MS"/>
              </a:rPr>
              <a:t>t</a:t>
            </a:r>
            <a:r>
              <a:rPr sz="1100" spc="5" dirty="0">
                <a:latin typeface="Trebuchet MS"/>
                <a:cs typeface="Trebuchet MS"/>
              </a:rPr>
              <a:t>a</a:t>
            </a:r>
            <a:r>
              <a:rPr sz="1100" spc="-130" dirty="0">
                <a:latin typeface="Trebuchet MS"/>
                <a:cs typeface="Trebuchet MS"/>
              </a:rPr>
              <a:t> </a:t>
            </a:r>
            <a:r>
              <a:rPr sz="1100" spc="-80" dirty="0">
                <a:latin typeface="Trebuchet MS"/>
                <a:cs typeface="Trebuchet MS"/>
              </a:rPr>
              <a:t>t</a:t>
            </a:r>
            <a:r>
              <a:rPr sz="1100" spc="15" dirty="0">
                <a:latin typeface="Trebuchet MS"/>
                <a:cs typeface="Trebuchet MS"/>
              </a:rPr>
              <a:t>o</a:t>
            </a:r>
            <a:r>
              <a:rPr sz="1100" spc="-114" dirty="0">
                <a:latin typeface="Trebuchet MS"/>
                <a:cs typeface="Trebuchet MS"/>
              </a:rPr>
              <a:t> </a:t>
            </a:r>
            <a:r>
              <a:rPr sz="1100" spc="-20" dirty="0">
                <a:latin typeface="Trebuchet MS"/>
                <a:cs typeface="Trebuchet MS"/>
              </a:rPr>
              <a:t>gai</a:t>
            </a:r>
            <a:r>
              <a:rPr sz="1100" spc="-15" dirty="0">
                <a:latin typeface="Trebuchet MS"/>
                <a:cs typeface="Trebuchet MS"/>
              </a:rPr>
              <a:t>n</a:t>
            </a:r>
            <a:r>
              <a:rPr sz="1100" spc="-125" dirty="0">
                <a:latin typeface="Trebuchet MS"/>
                <a:cs typeface="Trebuchet MS"/>
              </a:rPr>
              <a:t> </a:t>
            </a:r>
            <a:r>
              <a:rPr sz="1100" spc="-25" dirty="0">
                <a:latin typeface="Trebuchet MS"/>
                <a:cs typeface="Trebuchet MS"/>
              </a:rPr>
              <a:t>in</a:t>
            </a:r>
            <a:r>
              <a:rPr sz="1100" spc="90" dirty="0">
                <a:latin typeface="Trebuchet MS"/>
                <a:cs typeface="Trebuchet MS"/>
              </a:rPr>
              <a:t>s</a:t>
            </a:r>
            <a:r>
              <a:rPr sz="1100" spc="-35" dirty="0">
                <a:latin typeface="Trebuchet MS"/>
                <a:cs typeface="Trebuchet MS"/>
              </a:rPr>
              <a:t>ig</a:t>
            </a:r>
            <a:r>
              <a:rPr sz="1100" spc="5" dirty="0">
                <a:latin typeface="Trebuchet MS"/>
                <a:cs typeface="Trebuchet MS"/>
              </a:rPr>
              <a:t>h</a:t>
            </a:r>
            <a:r>
              <a:rPr sz="1100" spc="-80" dirty="0">
                <a:latin typeface="Trebuchet MS"/>
                <a:cs typeface="Trebuchet MS"/>
              </a:rPr>
              <a:t>t</a:t>
            </a:r>
            <a:r>
              <a:rPr sz="1100" spc="90" dirty="0">
                <a:latin typeface="Trebuchet MS"/>
                <a:cs typeface="Trebuchet MS"/>
              </a:rPr>
              <a:t>s</a:t>
            </a:r>
            <a:r>
              <a:rPr sz="1100" spc="-140" dirty="0">
                <a:latin typeface="Trebuchet MS"/>
                <a:cs typeface="Trebuchet MS"/>
              </a:rPr>
              <a:t> </a:t>
            </a:r>
            <a:r>
              <a:rPr sz="1100" dirty="0">
                <a:latin typeface="Trebuchet MS"/>
                <a:cs typeface="Trebuchet MS"/>
              </a:rPr>
              <a:t>a</a:t>
            </a:r>
            <a:r>
              <a:rPr sz="1100" spc="5" dirty="0">
                <a:latin typeface="Trebuchet MS"/>
                <a:cs typeface="Trebuchet MS"/>
              </a:rPr>
              <a:t>nd</a:t>
            </a:r>
            <a:r>
              <a:rPr sz="1100" spc="-125" dirty="0">
                <a:latin typeface="Trebuchet MS"/>
                <a:cs typeface="Trebuchet MS"/>
              </a:rPr>
              <a:t> </a:t>
            </a:r>
            <a:r>
              <a:rPr sz="1100" spc="-25" dirty="0">
                <a:latin typeface="Trebuchet MS"/>
                <a:cs typeface="Trebuchet MS"/>
              </a:rPr>
              <a:t>id</a:t>
            </a:r>
            <a:r>
              <a:rPr sz="1100" spc="-30" dirty="0">
                <a:latin typeface="Trebuchet MS"/>
                <a:cs typeface="Trebuchet MS"/>
              </a:rPr>
              <a:t>e</a:t>
            </a:r>
            <a:r>
              <a:rPr sz="1100" spc="5" dirty="0">
                <a:latin typeface="Trebuchet MS"/>
                <a:cs typeface="Trebuchet MS"/>
              </a:rPr>
              <a:t>n</a:t>
            </a:r>
            <a:r>
              <a:rPr sz="1100" spc="-80" dirty="0">
                <a:latin typeface="Trebuchet MS"/>
                <a:cs typeface="Trebuchet MS"/>
              </a:rPr>
              <a:t>t</a:t>
            </a:r>
            <a:r>
              <a:rPr sz="1100" spc="-65" dirty="0">
                <a:latin typeface="Trebuchet MS"/>
                <a:cs typeface="Trebuchet MS"/>
              </a:rPr>
              <a:t>if</a:t>
            </a:r>
            <a:r>
              <a:rPr sz="1100" spc="-35" dirty="0">
                <a:latin typeface="Trebuchet MS"/>
                <a:cs typeface="Trebuchet MS"/>
              </a:rPr>
              <a:t>y  </a:t>
            </a:r>
            <a:r>
              <a:rPr sz="1100" spc="5" dirty="0">
                <a:latin typeface="Trebuchet MS"/>
                <a:cs typeface="Trebuchet MS"/>
              </a:rPr>
              <a:t>p</a:t>
            </a:r>
            <a:r>
              <a:rPr sz="1100" spc="-50" dirty="0">
                <a:latin typeface="Trebuchet MS"/>
                <a:cs typeface="Trebuchet MS"/>
              </a:rPr>
              <a:t>a</a:t>
            </a:r>
            <a:r>
              <a:rPr sz="1100" spc="-35" dirty="0">
                <a:latin typeface="Trebuchet MS"/>
                <a:cs typeface="Trebuchet MS"/>
              </a:rPr>
              <a:t>t</a:t>
            </a:r>
            <a:r>
              <a:rPr sz="1100" spc="-80" dirty="0">
                <a:latin typeface="Trebuchet MS"/>
                <a:cs typeface="Trebuchet MS"/>
              </a:rPr>
              <a:t>t</a:t>
            </a:r>
            <a:r>
              <a:rPr sz="1100" spc="-30" dirty="0">
                <a:latin typeface="Trebuchet MS"/>
                <a:cs typeface="Trebuchet MS"/>
              </a:rPr>
              <a:t>er</a:t>
            </a:r>
            <a:r>
              <a:rPr sz="1100" spc="-25" dirty="0">
                <a:latin typeface="Trebuchet MS"/>
                <a:cs typeface="Trebuchet MS"/>
              </a:rPr>
              <a:t>n</a:t>
            </a:r>
            <a:r>
              <a:rPr sz="1100" spc="90" dirty="0">
                <a:latin typeface="Trebuchet MS"/>
                <a:cs typeface="Trebuchet MS"/>
              </a:rPr>
              <a:t>s</a:t>
            </a:r>
            <a:r>
              <a:rPr sz="1100" spc="-90" dirty="0">
                <a:latin typeface="Trebuchet MS"/>
                <a:cs typeface="Trebuchet MS"/>
              </a:rPr>
              <a:t>.</a:t>
            </a:r>
            <a:r>
              <a:rPr sz="1100" spc="-145" dirty="0">
                <a:latin typeface="Trebuchet MS"/>
                <a:cs typeface="Trebuchet MS"/>
              </a:rPr>
              <a:t> </a:t>
            </a:r>
            <a:r>
              <a:rPr sz="1100" spc="-35" dirty="0">
                <a:latin typeface="Trebuchet MS"/>
                <a:cs typeface="Trebuchet MS"/>
              </a:rPr>
              <a:t>Y</a:t>
            </a:r>
            <a:r>
              <a:rPr sz="1100" spc="15" dirty="0">
                <a:latin typeface="Trebuchet MS"/>
                <a:cs typeface="Trebuchet MS"/>
              </a:rPr>
              <a:t>ou</a:t>
            </a:r>
            <a:r>
              <a:rPr sz="1100" spc="-120" dirty="0">
                <a:latin typeface="Trebuchet MS"/>
                <a:cs typeface="Trebuchet MS"/>
              </a:rPr>
              <a:t> </a:t>
            </a:r>
            <a:r>
              <a:rPr sz="1100" spc="25" dirty="0">
                <a:latin typeface="Trebuchet MS"/>
                <a:cs typeface="Trebuchet MS"/>
              </a:rPr>
              <a:t>c</a:t>
            </a:r>
            <a:r>
              <a:rPr sz="1100" dirty="0">
                <a:latin typeface="Trebuchet MS"/>
                <a:cs typeface="Trebuchet MS"/>
              </a:rPr>
              <a:t>a</a:t>
            </a:r>
            <a:r>
              <a:rPr sz="1100" spc="5" dirty="0">
                <a:latin typeface="Trebuchet MS"/>
                <a:cs typeface="Trebuchet MS"/>
              </a:rPr>
              <a:t>n</a:t>
            </a:r>
            <a:r>
              <a:rPr sz="1100" spc="-114" dirty="0">
                <a:latin typeface="Trebuchet MS"/>
                <a:cs typeface="Trebuchet MS"/>
              </a:rPr>
              <a:t> </a:t>
            </a:r>
            <a:r>
              <a:rPr sz="1100" spc="25" dirty="0">
                <a:latin typeface="Trebuchet MS"/>
                <a:cs typeface="Trebuchet MS"/>
              </a:rPr>
              <a:t>c</a:t>
            </a:r>
            <a:r>
              <a:rPr sz="1100" spc="-40" dirty="0">
                <a:latin typeface="Trebuchet MS"/>
                <a:cs typeface="Trebuchet MS"/>
              </a:rPr>
              <a:t>reate</a:t>
            </a:r>
            <a:r>
              <a:rPr sz="1100" spc="-120" dirty="0">
                <a:latin typeface="Trebuchet MS"/>
                <a:cs typeface="Trebuchet MS"/>
              </a:rPr>
              <a:t> </a:t>
            </a:r>
            <a:r>
              <a:rPr sz="1100" spc="25" dirty="0">
                <a:latin typeface="Trebuchet MS"/>
                <a:cs typeface="Trebuchet MS"/>
              </a:rPr>
              <a:t>c</a:t>
            </a:r>
            <a:r>
              <a:rPr sz="1100" spc="5" dirty="0">
                <a:latin typeface="Trebuchet MS"/>
                <a:cs typeface="Trebuchet MS"/>
              </a:rPr>
              <a:t>h</a:t>
            </a:r>
            <a:r>
              <a:rPr sz="1100" spc="-35" dirty="0">
                <a:latin typeface="Trebuchet MS"/>
                <a:cs typeface="Trebuchet MS"/>
              </a:rPr>
              <a:t>a</a:t>
            </a:r>
            <a:r>
              <a:rPr sz="1100" spc="-25" dirty="0">
                <a:latin typeface="Trebuchet MS"/>
                <a:cs typeface="Trebuchet MS"/>
              </a:rPr>
              <a:t>r</a:t>
            </a:r>
            <a:r>
              <a:rPr sz="1100" spc="-80" dirty="0">
                <a:latin typeface="Trebuchet MS"/>
                <a:cs typeface="Trebuchet MS"/>
              </a:rPr>
              <a:t>t</a:t>
            </a:r>
            <a:r>
              <a:rPr sz="1100" spc="90" dirty="0">
                <a:latin typeface="Trebuchet MS"/>
                <a:cs typeface="Trebuchet MS"/>
              </a:rPr>
              <a:t>s</a:t>
            </a:r>
            <a:r>
              <a:rPr sz="1100" spc="-80" dirty="0">
                <a:latin typeface="Trebuchet MS"/>
                <a:cs typeface="Trebuchet MS"/>
              </a:rPr>
              <a:t>,  </a:t>
            </a:r>
            <a:r>
              <a:rPr sz="1100" spc="-10" dirty="0">
                <a:latin typeface="Trebuchet MS"/>
                <a:cs typeface="Trebuchet MS"/>
              </a:rPr>
              <a:t>histograms,</a:t>
            </a:r>
            <a:r>
              <a:rPr sz="1100" spc="-155" dirty="0">
                <a:latin typeface="Trebuchet MS"/>
                <a:cs typeface="Trebuchet MS"/>
              </a:rPr>
              <a:t> </a:t>
            </a:r>
            <a:r>
              <a:rPr sz="1100" spc="-20" dirty="0">
                <a:latin typeface="Trebuchet MS"/>
                <a:cs typeface="Trebuchet MS"/>
              </a:rPr>
              <a:t>or</a:t>
            </a:r>
            <a:r>
              <a:rPr sz="1100" spc="-114" dirty="0">
                <a:latin typeface="Trebuchet MS"/>
                <a:cs typeface="Trebuchet MS"/>
              </a:rPr>
              <a:t> </a:t>
            </a:r>
            <a:r>
              <a:rPr sz="1100" spc="-20" dirty="0">
                <a:latin typeface="Trebuchet MS"/>
                <a:cs typeface="Trebuchet MS"/>
              </a:rPr>
              <a:t>scatter</a:t>
            </a:r>
            <a:r>
              <a:rPr sz="1100" spc="-114" dirty="0">
                <a:latin typeface="Trebuchet MS"/>
                <a:cs typeface="Trebuchet MS"/>
              </a:rPr>
              <a:t> </a:t>
            </a:r>
            <a:r>
              <a:rPr sz="1100" spc="-5" dirty="0">
                <a:latin typeface="Trebuchet MS"/>
                <a:cs typeface="Trebuchet MS"/>
              </a:rPr>
              <a:t>plots</a:t>
            </a:r>
            <a:r>
              <a:rPr sz="1100" spc="-140" dirty="0">
                <a:latin typeface="Trebuchet MS"/>
                <a:cs typeface="Trebuchet MS"/>
              </a:rPr>
              <a:t> </a:t>
            </a:r>
            <a:r>
              <a:rPr sz="1100" spc="-35" dirty="0">
                <a:latin typeface="Trebuchet MS"/>
                <a:cs typeface="Trebuchet MS"/>
              </a:rPr>
              <a:t>to</a:t>
            </a:r>
            <a:endParaRPr sz="1100">
              <a:latin typeface="Trebuchet MS"/>
              <a:cs typeface="Trebuchet MS"/>
            </a:endParaRPr>
          </a:p>
          <a:p>
            <a:pPr marL="624840" marR="5080" indent="-612775">
              <a:lnSpc>
                <a:spcPct val="101800"/>
              </a:lnSpc>
            </a:pPr>
            <a:r>
              <a:rPr sz="1100" spc="5" dirty="0">
                <a:latin typeface="Trebuchet MS"/>
                <a:cs typeface="Trebuchet MS"/>
              </a:rPr>
              <a:t>und</a:t>
            </a:r>
            <a:r>
              <a:rPr sz="1100" spc="-30" dirty="0">
                <a:latin typeface="Trebuchet MS"/>
                <a:cs typeface="Trebuchet MS"/>
              </a:rPr>
              <a:t>e</a:t>
            </a:r>
            <a:r>
              <a:rPr sz="1100" spc="10" dirty="0">
                <a:latin typeface="Trebuchet MS"/>
                <a:cs typeface="Trebuchet MS"/>
              </a:rPr>
              <a:t>r</a:t>
            </a:r>
            <a:r>
              <a:rPr sz="1100" spc="20" dirty="0">
                <a:latin typeface="Trebuchet MS"/>
                <a:cs typeface="Trebuchet MS"/>
              </a:rPr>
              <a:t>s</a:t>
            </a:r>
            <a:r>
              <a:rPr sz="1100" spc="-80" dirty="0">
                <a:latin typeface="Trebuchet MS"/>
                <a:cs typeface="Trebuchet MS"/>
              </a:rPr>
              <a:t>t</a:t>
            </a:r>
            <a:r>
              <a:rPr sz="1100" dirty="0">
                <a:latin typeface="Trebuchet MS"/>
                <a:cs typeface="Trebuchet MS"/>
              </a:rPr>
              <a:t>a</a:t>
            </a:r>
            <a:r>
              <a:rPr sz="1100" spc="5" dirty="0">
                <a:latin typeface="Trebuchet MS"/>
                <a:cs typeface="Trebuchet MS"/>
              </a:rPr>
              <a:t>nd</a:t>
            </a:r>
            <a:r>
              <a:rPr sz="1100" spc="-150" dirty="0">
                <a:latin typeface="Trebuchet MS"/>
                <a:cs typeface="Trebuchet MS"/>
              </a:rPr>
              <a:t> </a:t>
            </a:r>
            <a:r>
              <a:rPr sz="1100" spc="-80" dirty="0">
                <a:latin typeface="Trebuchet MS"/>
                <a:cs typeface="Trebuchet MS"/>
              </a:rPr>
              <a:t>t</a:t>
            </a:r>
            <a:r>
              <a:rPr sz="1100" spc="5" dirty="0">
                <a:latin typeface="Trebuchet MS"/>
                <a:cs typeface="Trebuchet MS"/>
              </a:rPr>
              <a:t>h</a:t>
            </a:r>
            <a:r>
              <a:rPr sz="1100" spc="-20" dirty="0">
                <a:latin typeface="Trebuchet MS"/>
                <a:cs typeface="Trebuchet MS"/>
              </a:rPr>
              <a:t>e</a:t>
            </a:r>
            <a:r>
              <a:rPr sz="1100" spc="-110" dirty="0">
                <a:latin typeface="Trebuchet MS"/>
                <a:cs typeface="Trebuchet MS"/>
              </a:rPr>
              <a:t> </a:t>
            </a:r>
            <a:r>
              <a:rPr sz="1100" spc="5" dirty="0">
                <a:latin typeface="Trebuchet MS"/>
                <a:cs typeface="Trebuchet MS"/>
              </a:rPr>
              <a:t>d</a:t>
            </a:r>
            <a:r>
              <a:rPr sz="1100" spc="20" dirty="0">
                <a:latin typeface="Trebuchet MS"/>
                <a:cs typeface="Trebuchet MS"/>
              </a:rPr>
              <a:t>is</a:t>
            </a:r>
            <a:r>
              <a:rPr sz="1100" spc="-80" dirty="0">
                <a:latin typeface="Trebuchet MS"/>
                <a:cs typeface="Trebuchet MS"/>
              </a:rPr>
              <a:t>t</a:t>
            </a:r>
            <a:r>
              <a:rPr sz="1100" spc="-70" dirty="0">
                <a:latin typeface="Trebuchet MS"/>
                <a:cs typeface="Trebuchet MS"/>
              </a:rPr>
              <a:t>r</a:t>
            </a:r>
            <a:r>
              <a:rPr sz="1100" spc="-50" dirty="0">
                <a:latin typeface="Trebuchet MS"/>
                <a:cs typeface="Trebuchet MS"/>
              </a:rPr>
              <a:t>i</a:t>
            </a:r>
            <a:r>
              <a:rPr sz="1100" spc="5" dirty="0">
                <a:latin typeface="Trebuchet MS"/>
                <a:cs typeface="Trebuchet MS"/>
              </a:rPr>
              <a:t>bu</a:t>
            </a:r>
            <a:r>
              <a:rPr sz="1100" spc="-80" dirty="0">
                <a:latin typeface="Trebuchet MS"/>
                <a:cs typeface="Trebuchet MS"/>
              </a:rPr>
              <a:t>t</a:t>
            </a:r>
            <a:r>
              <a:rPr sz="1100" spc="-15" dirty="0">
                <a:latin typeface="Trebuchet MS"/>
                <a:cs typeface="Trebuchet MS"/>
              </a:rPr>
              <a:t>i</a:t>
            </a:r>
            <a:r>
              <a:rPr sz="1100" spc="-35" dirty="0">
                <a:latin typeface="Trebuchet MS"/>
                <a:cs typeface="Trebuchet MS"/>
              </a:rPr>
              <a:t>o</a:t>
            </a:r>
            <a:r>
              <a:rPr sz="1100" spc="5" dirty="0">
                <a:latin typeface="Trebuchet MS"/>
                <a:cs typeface="Trebuchet MS"/>
              </a:rPr>
              <a:t>n</a:t>
            </a:r>
            <a:r>
              <a:rPr sz="1100" spc="-150" dirty="0">
                <a:latin typeface="Trebuchet MS"/>
                <a:cs typeface="Trebuchet MS"/>
              </a:rPr>
              <a:t> </a:t>
            </a:r>
            <a:r>
              <a:rPr sz="1100" spc="-30" dirty="0">
                <a:latin typeface="Trebuchet MS"/>
                <a:cs typeface="Trebuchet MS"/>
              </a:rPr>
              <a:t>of</a:t>
            </a:r>
            <a:r>
              <a:rPr sz="1100" spc="-110" dirty="0">
                <a:latin typeface="Trebuchet MS"/>
                <a:cs typeface="Trebuchet MS"/>
              </a:rPr>
              <a:t> </a:t>
            </a:r>
            <a:r>
              <a:rPr sz="1100" spc="5" dirty="0">
                <a:latin typeface="Trebuchet MS"/>
                <a:cs typeface="Trebuchet MS"/>
              </a:rPr>
              <a:t>d</a:t>
            </a:r>
            <a:r>
              <a:rPr sz="1100" spc="-65" dirty="0">
                <a:latin typeface="Trebuchet MS"/>
                <a:cs typeface="Trebuchet MS"/>
              </a:rPr>
              <a:t>if</a:t>
            </a:r>
            <a:r>
              <a:rPr sz="1100" spc="-75" dirty="0">
                <a:latin typeface="Trebuchet MS"/>
                <a:cs typeface="Trebuchet MS"/>
              </a:rPr>
              <a:t>f</a:t>
            </a:r>
            <a:r>
              <a:rPr sz="1100" spc="-30" dirty="0">
                <a:latin typeface="Trebuchet MS"/>
                <a:cs typeface="Trebuchet MS"/>
              </a:rPr>
              <a:t>e</a:t>
            </a:r>
            <a:r>
              <a:rPr sz="1100" spc="-40" dirty="0">
                <a:latin typeface="Trebuchet MS"/>
                <a:cs typeface="Trebuchet MS"/>
              </a:rPr>
              <a:t>rent  </a:t>
            </a:r>
            <a:r>
              <a:rPr sz="1100" spc="-75" dirty="0">
                <a:latin typeface="Trebuchet MS"/>
                <a:cs typeface="Trebuchet MS"/>
              </a:rPr>
              <a:t>f</a:t>
            </a:r>
            <a:r>
              <a:rPr sz="1100" spc="50" dirty="0">
                <a:latin typeface="Trebuchet MS"/>
                <a:cs typeface="Trebuchet MS"/>
              </a:rPr>
              <a:t>a</a:t>
            </a:r>
            <a:r>
              <a:rPr sz="1100" spc="40" dirty="0">
                <a:latin typeface="Trebuchet MS"/>
                <a:cs typeface="Trebuchet MS"/>
              </a:rPr>
              <a:t>s</a:t>
            </a:r>
            <a:r>
              <a:rPr sz="1100" spc="5" dirty="0">
                <a:latin typeface="Trebuchet MS"/>
                <a:cs typeface="Trebuchet MS"/>
              </a:rPr>
              <a:t>h</a:t>
            </a:r>
            <a:r>
              <a:rPr sz="1100" spc="-10" dirty="0">
                <a:latin typeface="Trebuchet MS"/>
                <a:cs typeface="Trebuchet MS"/>
              </a:rPr>
              <a:t>ion</a:t>
            </a:r>
            <a:r>
              <a:rPr sz="1100" spc="-135" dirty="0">
                <a:latin typeface="Trebuchet MS"/>
                <a:cs typeface="Trebuchet MS"/>
              </a:rPr>
              <a:t> </a:t>
            </a:r>
            <a:r>
              <a:rPr sz="1100" spc="-50" dirty="0">
                <a:latin typeface="Trebuchet MS"/>
                <a:cs typeface="Trebuchet MS"/>
              </a:rPr>
              <a:t>a</a:t>
            </a:r>
            <a:r>
              <a:rPr sz="1100" spc="-35" dirty="0">
                <a:latin typeface="Trebuchet MS"/>
                <a:cs typeface="Trebuchet MS"/>
              </a:rPr>
              <a:t>t</a:t>
            </a:r>
            <a:r>
              <a:rPr sz="1100" spc="-80" dirty="0">
                <a:latin typeface="Trebuchet MS"/>
                <a:cs typeface="Trebuchet MS"/>
              </a:rPr>
              <a:t>t</a:t>
            </a:r>
            <a:r>
              <a:rPr sz="1100" spc="-70" dirty="0">
                <a:latin typeface="Trebuchet MS"/>
                <a:cs typeface="Trebuchet MS"/>
              </a:rPr>
              <a:t>r</a:t>
            </a:r>
            <a:r>
              <a:rPr sz="1100" spc="-50" dirty="0">
                <a:latin typeface="Trebuchet MS"/>
                <a:cs typeface="Trebuchet MS"/>
              </a:rPr>
              <a:t>i</a:t>
            </a:r>
            <a:r>
              <a:rPr sz="1100" spc="5" dirty="0">
                <a:latin typeface="Trebuchet MS"/>
                <a:cs typeface="Trebuchet MS"/>
              </a:rPr>
              <a:t>bu</a:t>
            </a:r>
            <a:r>
              <a:rPr sz="1100" spc="-80" dirty="0">
                <a:latin typeface="Trebuchet MS"/>
                <a:cs typeface="Trebuchet MS"/>
              </a:rPr>
              <a:t>t</a:t>
            </a:r>
            <a:r>
              <a:rPr sz="1100" spc="-30" dirty="0">
                <a:latin typeface="Trebuchet MS"/>
                <a:cs typeface="Trebuchet MS"/>
              </a:rPr>
              <a:t>e</a:t>
            </a:r>
            <a:r>
              <a:rPr sz="1100" spc="90" dirty="0">
                <a:latin typeface="Trebuchet MS"/>
                <a:cs typeface="Trebuchet MS"/>
              </a:rPr>
              <a:t>s</a:t>
            </a:r>
            <a:r>
              <a:rPr sz="1100" spc="-90" dirty="0">
                <a:latin typeface="Trebuchet MS"/>
                <a:cs typeface="Trebuchet MS"/>
              </a:rPr>
              <a:t>.</a:t>
            </a:r>
            <a:endParaRPr sz="1100">
              <a:latin typeface="Trebuchet MS"/>
              <a:cs typeface="Trebuchet MS"/>
            </a:endParaRPr>
          </a:p>
        </p:txBody>
      </p:sp>
      <p:sp>
        <p:nvSpPr>
          <p:cNvPr id="9" name="object 9"/>
          <p:cNvSpPr/>
          <p:nvPr/>
        </p:nvSpPr>
        <p:spPr>
          <a:xfrm>
            <a:off x="4660443" y="3913441"/>
            <a:ext cx="765810" cy="778510"/>
          </a:xfrm>
          <a:custGeom>
            <a:avLst/>
            <a:gdLst/>
            <a:ahLst/>
            <a:cxnLst/>
            <a:rect l="l" t="t" r="r" b="b"/>
            <a:pathLst>
              <a:path w="765810" h="778510">
                <a:moveTo>
                  <a:pt x="731977" y="77812"/>
                </a:moveTo>
                <a:lnTo>
                  <a:pt x="725906" y="47536"/>
                </a:lnTo>
                <a:lnTo>
                  <a:pt x="709295" y="22809"/>
                </a:lnTo>
                <a:lnTo>
                  <a:pt x="684631" y="6121"/>
                </a:lnTo>
                <a:lnTo>
                  <a:pt x="654405" y="0"/>
                </a:lnTo>
                <a:lnTo>
                  <a:pt x="624192" y="6108"/>
                </a:lnTo>
                <a:lnTo>
                  <a:pt x="599490" y="22745"/>
                </a:lnTo>
                <a:lnTo>
                  <a:pt x="582841" y="47434"/>
                </a:lnTo>
                <a:lnTo>
                  <a:pt x="576707" y="77685"/>
                </a:lnTo>
                <a:lnTo>
                  <a:pt x="579120" y="96951"/>
                </a:lnTo>
                <a:lnTo>
                  <a:pt x="586079" y="114769"/>
                </a:lnTo>
                <a:lnTo>
                  <a:pt x="597179" y="130352"/>
                </a:lnTo>
                <a:lnTo>
                  <a:pt x="611974" y="142900"/>
                </a:lnTo>
                <a:lnTo>
                  <a:pt x="554532" y="311061"/>
                </a:lnTo>
                <a:lnTo>
                  <a:pt x="542747" y="311950"/>
                </a:lnTo>
                <a:lnTo>
                  <a:pt x="531291" y="314591"/>
                </a:lnTo>
                <a:lnTo>
                  <a:pt x="520369" y="318947"/>
                </a:lnTo>
                <a:lnTo>
                  <a:pt x="510171" y="324942"/>
                </a:lnTo>
                <a:lnTo>
                  <a:pt x="441706" y="273519"/>
                </a:lnTo>
                <a:lnTo>
                  <a:pt x="394385" y="237972"/>
                </a:lnTo>
                <a:lnTo>
                  <a:pt x="399122" y="207467"/>
                </a:lnTo>
                <a:lnTo>
                  <a:pt x="392061" y="178511"/>
                </a:lnTo>
                <a:lnTo>
                  <a:pt x="374675" y="154330"/>
                </a:lnTo>
                <a:lnTo>
                  <a:pt x="348437" y="138112"/>
                </a:lnTo>
                <a:lnTo>
                  <a:pt x="317982" y="133362"/>
                </a:lnTo>
                <a:lnTo>
                  <a:pt x="289064" y="140436"/>
                </a:lnTo>
                <a:lnTo>
                  <a:pt x="264909" y="157848"/>
                </a:lnTo>
                <a:lnTo>
                  <a:pt x="248729" y="184124"/>
                </a:lnTo>
                <a:lnTo>
                  <a:pt x="243916" y="209765"/>
                </a:lnTo>
                <a:lnTo>
                  <a:pt x="247662" y="234911"/>
                </a:lnTo>
                <a:lnTo>
                  <a:pt x="259295" y="257505"/>
                </a:lnTo>
                <a:lnTo>
                  <a:pt x="278155" y="275513"/>
                </a:lnTo>
                <a:lnTo>
                  <a:pt x="204177" y="510984"/>
                </a:lnTo>
                <a:lnTo>
                  <a:pt x="199631" y="510984"/>
                </a:lnTo>
                <a:lnTo>
                  <a:pt x="169392" y="517017"/>
                </a:lnTo>
                <a:lnTo>
                  <a:pt x="144691" y="533628"/>
                </a:lnTo>
                <a:lnTo>
                  <a:pt x="127990" y="558292"/>
                </a:lnTo>
                <a:lnTo>
                  <a:pt x="121818" y="588543"/>
                </a:lnTo>
                <a:lnTo>
                  <a:pt x="127838" y="618820"/>
                </a:lnTo>
                <a:lnTo>
                  <a:pt x="144424" y="643572"/>
                </a:lnTo>
                <a:lnTo>
                  <a:pt x="169062" y="660298"/>
                </a:lnTo>
                <a:lnTo>
                  <a:pt x="199263" y="666483"/>
                </a:lnTo>
                <a:lnTo>
                  <a:pt x="229501" y="660438"/>
                </a:lnTo>
                <a:lnTo>
                  <a:pt x="254215" y="643839"/>
                </a:lnTo>
                <a:lnTo>
                  <a:pt x="270903" y="619163"/>
                </a:lnTo>
                <a:lnTo>
                  <a:pt x="277075" y="588911"/>
                </a:lnTo>
                <a:lnTo>
                  <a:pt x="275005" y="570839"/>
                </a:lnTo>
                <a:lnTo>
                  <a:pt x="268884" y="553961"/>
                </a:lnTo>
                <a:lnTo>
                  <a:pt x="259067" y="538937"/>
                </a:lnTo>
                <a:lnTo>
                  <a:pt x="245872" y="526415"/>
                </a:lnTo>
                <a:lnTo>
                  <a:pt x="320522" y="288836"/>
                </a:lnTo>
                <a:lnTo>
                  <a:pt x="321627" y="288836"/>
                </a:lnTo>
                <a:lnTo>
                  <a:pt x="333971" y="287832"/>
                </a:lnTo>
                <a:lnTo>
                  <a:pt x="345922" y="284886"/>
                </a:lnTo>
                <a:lnTo>
                  <a:pt x="357263" y="280085"/>
                </a:lnTo>
                <a:lnTo>
                  <a:pt x="367766" y="273519"/>
                </a:lnTo>
                <a:lnTo>
                  <a:pt x="482549" y="359587"/>
                </a:lnTo>
                <a:lnTo>
                  <a:pt x="480123" y="366674"/>
                </a:lnTo>
                <a:lnTo>
                  <a:pt x="478358" y="373938"/>
                </a:lnTo>
                <a:lnTo>
                  <a:pt x="477278" y="381330"/>
                </a:lnTo>
                <a:lnTo>
                  <a:pt x="476897" y="388810"/>
                </a:lnTo>
                <a:lnTo>
                  <a:pt x="482993" y="419074"/>
                </a:lnTo>
                <a:lnTo>
                  <a:pt x="499618" y="443788"/>
                </a:lnTo>
                <a:lnTo>
                  <a:pt x="524281" y="460463"/>
                </a:lnTo>
                <a:lnTo>
                  <a:pt x="554507" y="466585"/>
                </a:lnTo>
                <a:lnTo>
                  <a:pt x="584720" y="460489"/>
                </a:lnTo>
                <a:lnTo>
                  <a:pt x="609409" y="443839"/>
                </a:lnTo>
                <a:lnTo>
                  <a:pt x="626059" y="419125"/>
                </a:lnTo>
                <a:lnTo>
                  <a:pt x="632167" y="388874"/>
                </a:lnTo>
                <a:lnTo>
                  <a:pt x="629767" y="369671"/>
                </a:lnTo>
                <a:lnTo>
                  <a:pt x="622858" y="351917"/>
                </a:lnTo>
                <a:lnTo>
                  <a:pt x="611822" y="336372"/>
                </a:lnTo>
                <a:lnTo>
                  <a:pt x="598424" y="324942"/>
                </a:lnTo>
                <a:lnTo>
                  <a:pt x="597115" y="323824"/>
                </a:lnTo>
                <a:lnTo>
                  <a:pt x="654342" y="155562"/>
                </a:lnTo>
                <a:lnTo>
                  <a:pt x="684568" y="149453"/>
                </a:lnTo>
                <a:lnTo>
                  <a:pt x="709244" y="132791"/>
                </a:lnTo>
                <a:lnTo>
                  <a:pt x="725881" y="108077"/>
                </a:lnTo>
                <a:lnTo>
                  <a:pt x="731977" y="77812"/>
                </a:lnTo>
                <a:close/>
              </a:path>
              <a:path w="765810" h="778510">
                <a:moveTo>
                  <a:pt x="765251" y="710730"/>
                </a:moveTo>
                <a:lnTo>
                  <a:pt x="66548" y="710730"/>
                </a:lnTo>
                <a:lnTo>
                  <a:pt x="66548" y="279"/>
                </a:lnTo>
                <a:lnTo>
                  <a:pt x="0" y="279"/>
                </a:lnTo>
                <a:lnTo>
                  <a:pt x="0" y="710730"/>
                </a:lnTo>
                <a:lnTo>
                  <a:pt x="0" y="778090"/>
                </a:lnTo>
                <a:lnTo>
                  <a:pt x="765251" y="778090"/>
                </a:lnTo>
                <a:lnTo>
                  <a:pt x="765251" y="710730"/>
                </a:lnTo>
                <a:close/>
              </a:path>
            </a:pathLst>
          </a:custGeom>
          <a:solidFill>
            <a:srgbClr val="9F2B92"/>
          </a:solidFill>
        </p:spPr>
        <p:txBody>
          <a:bodyPr wrap="square" lIns="0" tIns="0" rIns="0" bIns="0" rtlCol="0"/>
          <a:lstStyle/>
          <a:p>
            <a:endParaRPr/>
          </a:p>
        </p:txBody>
      </p:sp>
      <p:sp>
        <p:nvSpPr>
          <p:cNvPr id="10" name="object 10"/>
          <p:cNvSpPr txBox="1"/>
          <p:nvPr/>
        </p:nvSpPr>
        <p:spPr>
          <a:xfrm>
            <a:off x="3780032" y="5130210"/>
            <a:ext cx="2373630" cy="706120"/>
          </a:xfrm>
          <a:prstGeom prst="rect">
            <a:avLst/>
          </a:prstGeom>
        </p:spPr>
        <p:txBody>
          <a:bodyPr vert="horz" wrap="square" lIns="0" tIns="10160" rIns="0" bIns="0" rtlCol="0">
            <a:spAutoFit/>
          </a:bodyPr>
          <a:lstStyle/>
          <a:p>
            <a:pPr marL="198120" marR="191135" indent="30480">
              <a:lnSpc>
                <a:spcPct val="101800"/>
              </a:lnSpc>
              <a:spcBef>
                <a:spcPts val="80"/>
              </a:spcBef>
            </a:pPr>
            <a:r>
              <a:rPr sz="1100" spc="-50" dirty="0">
                <a:latin typeface="Trebuchet MS"/>
                <a:cs typeface="Trebuchet MS"/>
              </a:rPr>
              <a:t>4</a:t>
            </a:r>
            <a:r>
              <a:rPr sz="1100" spc="-35" dirty="0">
                <a:latin typeface="Trebuchet MS"/>
                <a:cs typeface="Trebuchet MS"/>
              </a:rPr>
              <a:t>.</a:t>
            </a:r>
            <a:r>
              <a:rPr sz="1100" spc="-110" dirty="0">
                <a:latin typeface="Trebuchet MS"/>
                <a:cs typeface="Trebuchet MS"/>
              </a:rPr>
              <a:t> </a:t>
            </a:r>
            <a:r>
              <a:rPr sz="1100" b="1" spc="25" dirty="0">
                <a:latin typeface="Trebuchet MS"/>
                <a:cs typeface="Trebuchet MS"/>
              </a:rPr>
              <a:t>St</a:t>
            </a:r>
            <a:r>
              <a:rPr sz="1100" b="1" spc="-15" dirty="0">
                <a:latin typeface="Trebuchet MS"/>
                <a:cs typeface="Trebuchet MS"/>
              </a:rPr>
              <a:t>a</a:t>
            </a:r>
            <a:r>
              <a:rPr sz="1100" b="1" spc="-5" dirty="0">
                <a:latin typeface="Trebuchet MS"/>
                <a:cs typeface="Trebuchet MS"/>
              </a:rPr>
              <a:t>t</a:t>
            </a:r>
            <a:r>
              <a:rPr sz="1100" b="1" spc="-35" dirty="0">
                <a:latin typeface="Trebuchet MS"/>
                <a:cs typeface="Trebuchet MS"/>
              </a:rPr>
              <a:t>i</a:t>
            </a:r>
            <a:r>
              <a:rPr sz="1100" b="1" spc="85" dirty="0">
                <a:latin typeface="Trebuchet MS"/>
                <a:cs typeface="Trebuchet MS"/>
              </a:rPr>
              <a:t>s</a:t>
            </a:r>
            <a:r>
              <a:rPr sz="1100" b="1" spc="-45" dirty="0">
                <a:latin typeface="Trebuchet MS"/>
                <a:cs typeface="Trebuchet MS"/>
              </a:rPr>
              <a:t>t</a:t>
            </a:r>
            <a:r>
              <a:rPr sz="1100" b="1" spc="-35" dirty="0">
                <a:latin typeface="Trebuchet MS"/>
                <a:cs typeface="Trebuchet MS"/>
              </a:rPr>
              <a:t>i</a:t>
            </a:r>
            <a:r>
              <a:rPr sz="1100" b="1" spc="30" dirty="0">
                <a:latin typeface="Trebuchet MS"/>
                <a:cs typeface="Trebuchet MS"/>
              </a:rPr>
              <a:t>c</a:t>
            </a:r>
            <a:r>
              <a:rPr sz="1100" b="1" spc="10" dirty="0">
                <a:latin typeface="Trebuchet MS"/>
                <a:cs typeface="Trebuchet MS"/>
              </a:rPr>
              <a:t>al</a:t>
            </a:r>
            <a:r>
              <a:rPr sz="1100" b="1" spc="-140" dirty="0">
                <a:latin typeface="Trebuchet MS"/>
                <a:cs typeface="Trebuchet MS"/>
              </a:rPr>
              <a:t> </a:t>
            </a:r>
            <a:r>
              <a:rPr sz="1100" b="1" spc="-5" dirty="0">
                <a:latin typeface="Trebuchet MS"/>
                <a:cs typeface="Trebuchet MS"/>
              </a:rPr>
              <a:t>An</a:t>
            </a:r>
            <a:r>
              <a:rPr sz="1100" b="1" dirty="0">
                <a:latin typeface="Trebuchet MS"/>
                <a:cs typeface="Trebuchet MS"/>
              </a:rPr>
              <a:t>a</a:t>
            </a:r>
            <a:r>
              <a:rPr sz="1100" b="1" spc="-15" dirty="0">
                <a:latin typeface="Trebuchet MS"/>
                <a:cs typeface="Trebuchet MS"/>
              </a:rPr>
              <a:t>l</a:t>
            </a:r>
            <a:r>
              <a:rPr sz="1100" b="1" spc="-40" dirty="0">
                <a:latin typeface="Trebuchet MS"/>
                <a:cs typeface="Trebuchet MS"/>
              </a:rPr>
              <a:t>y</a:t>
            </a:r>
            <a:r>
              <a:rPr sz="1100" b="1" spc="85" dirty="0">
                <a:latin typeface="Trebuchet MS"/>
                <a:cs typeface="Trebuchet MS"/>
              </a:rPr>
              <a:t>s</a:t>
            </a:r>
            <a:r>
              <a:rPr sz="1100" b="1" spc="-35" dirty="0">
                <a:latin typeface="Trebuchet MS"/>
                <a:cs typeface="Trebuchet MS"/>
              </a:rPr>
              <a:t>i</a:t>
            </a:r>
            <a:r>
              <a:rPr sz="1100" b="1" spc="85" dirty="0">
                <a:latin typeface="Trebuchet MS"/>
                <a:cs typeface="Trebuchet MS"/>
              </a:rPr>
              <a:t>s</a:t>
            </a:r>
            <a:r>
              <a:rPr sz="1100" b="1" spc="-75" dirty="0">
                <a:latin typeface="Trebuchet MS"/>
                <a:cs typeface="Trebuchet MS"/>
              </a:rPr>
              <a:t>:</a:t>
            </a:r>
            <a:r>
              <a:rPr sz="1100" b="1" spc="-114" dirty="0">
                <a:latin typeface="Trebuchet MS"/>
                <a:cs typeface="Trebuchet MS"/>
              </a:rPr>
              <a:t> </a:t>
            </a:r>
            <a:r>
              <a:rPr sz="1100" spc="-5" dirty="0">
                <a:latin typeface="Trebuchet MS"/>
                <a:cs typeface="Trebuchet MS"/>
              </a:rPr>
              <a:t>P</a:t>
            </a:r>
            <a:r>
              <a:rPr sz="1100" spc="-10" dirty="0">
                <a:latin typeface="Trebuchet MS"/>
                <a:cs typeface="Trebuchet MS"/>
              </a:rPr>
              <a:t>e</a:t>
            </a:r>
            <a:r>
              <a:rPr sz="1100" spc="-75" dirty="0">
                <a:latin typeface="Trebuchet MS"/>
                <a:cs typeface="Trebuchet MS"/>
              </a:rPr>
              <a:t>r</a:t>
            </a:r>
            <a:r>
              <a:rPr sz="1100" spc="-60" dirty="0">
                <a:latin typeface="Trebuchet MS"/>
                <a:cs typeface="Trebuchet MS"/>
              </a:rPr>
              <a:t>f</a:t>
            </a:r>
            <a:r>
              <a:rPr sz="1100" spc="-20" dirty="0">
                <a:latin typeface="Trebuchet MS"/>
                <a:cs typeface="Trebuchet MS"/>
              </a:rPr>
              <a:t>or</a:t>
            </a:r>
            <a:r>
              <a:rPr sz="1100" spc="15" dirty="0">
                <a:latin typeface="Trebuchet MS"/>
                <a:cs typeface="Trebuchet MS"/>
              </a:rPr>
              <a:t>m  </a:t>
            </a:r>
            <a:r>
              <a:rPr sz="1100" spc="90" dirty="0">
                <a:latin typeface="Trebuchet MS"/>
                <a:cs typeface="Trebuchet MS"/>
              </a:rPr>
              <a:t>s</a:t>
            </a:r>
            <a:r>
              <a:rPr sz="1100" spc="-80" dirty="0">
                <a:latin typeface="Trebuchet MS"/>
                <a:cs typeface="Trebuchet MS"/>
              </a:rPr>
              <a:t>t</a:t>
            </a:r>
            <a:r>
              <a:rPr sz="1100" spc="-50" dirty="0">
                <a:latin typeface="Trebuchet MS"/>
                <a:cs typeface="Trebuchet MS"/>
              </a:rPr>
              <a:t>a</a:t>
            </a:r>
            <a:r>
              <a:rPr sz="1100" spc="-35" dirty="0">
                <a:latin typeface="Trebuchet MS"/>
                <a:cs typeface="Trebuchet MS"/>
              </a:rPr>
              <a:t>t</a:t>
            </a:r>
            <a:r>
              <a:rPr sz="1100" spc="20" dirty="0">
                <a:latin typeface="Trebuchet MS"/>
                <a:cs typeface="Trebuchet MS"/>
              </a:rPr>
              <a:t>is</a:t>
            </a:r>
            <a:r>
              <a:rPr sz="1100" spc="-80" dirty="0">
                <a:latin typeface="Trebuchet MS"/>
                <a:cs typeface="Trebuchet MS"/>
              </a:rPr>
              <a:t>t</a:t>
            </a:r>
            <a:r>
              <a:rPr sz="1100" spc="-10" dirty="0">
                <a:latin typeface="Trebuchet MS"/>
                <a:cs typeface="Trebuchet MS"/>
              </a:rPr>
              <a:t>i</a:t>
            </a:r>
            <a:r>
              <a:rPr sz="1100" spc="-15" dirty="0">
                <a:latin typeface="Trebuchet MS"/>
                <a:cs typeface="Trebuchet MS"/>
              </a:rPr>
              <a:t>c</a:t>
            </a:r>
            <a:r>
              <a:rPr sz="1100" spc="-25" dirty="0">
                <a:latin typeface="Trebuchet MS"/>
                <a:cs typeface="Trebuchet MS"/>
              </a:rPr>
              <a:t>a</a:t>
            </a:r>
            <a:r>
              <a:rPr sz="1100" spc="-15" dirty="0">
                <a:latin typeface="Trebuchet MS"/>
                <a:cs typeface="Trebuchet MS"/>
              </a:rPr>
              <a:t>l</a:t>
            </a:r>
            <a:r>
              <a:rPr sz="1100" spc="-140" dirty="0">
                <a:latin typeface="Trebuchet MS"/>
                <a:cs typeface="Trebuchet MS"/>
              </a:rPr>
              <a:t> </a:t>
            </a:r>
            <a:r>
              <a:rPr sz="1100" dirty="0">
                <a:latin typeface="Trebuchet MS"/>
                <a:cs typeface="Trebuchet MS"/>
              </a:rPr>
              <a:t>a</a:t>
            </a:r>
            <a:r>
              <a:rPr sz="1100" spc="5" dirty="0">
                <a:latin typeface="Trebuchet MS"/>
                <a:cs typeface="Trebuchet MS"/>
              </a:rPr>
              <a:t>n</a:t>
            </a:r>
            <a:r>
              <a:rPr sz="1100" spc="-30" dirty="0">
                <a:latin typeface="Trebuchet MS"/>
                <a:cs typeface="Trebuchet MS"/>
              </a:rPr>
              <a:t>al</a:t>
            </a:r>
            <a:r>
              <a:rPr sz="1100" spc="-25" dirty="0">
                <a:latin typeface="Trebuchet MS"/>
                <a:cs typeface="Trebuchet MS"/>
              </a:rPr>
              <a:t>y</a:t>
            </a:r>
            <a:r>
              <a:rPr sz="1100" spc="90" dirty="0">
                <a:latin typeface="Trebuchet MS"/>
                <a:cs typeface="Trebuchet MS"/>
              </a:rPr>
              <a:t>s</a:t>
            </a:r>
            <a:r>
              <a:rPr sz="1100" spc="20" dirty="0">
                <a:latin typeface="Trebuchet MS"/>
                <a:cs typeface="Trebuchet MS"/>
              </a:rPr>
              <a:t>is</a:t>
            </a:r>
            <a:r>
              <a:rPr sz="1100" spc="-140" dirty="0">
                <a:latin typeface="Trebuchet MS"/>
                <a:cs typeface="Trebuchet MS"/>
              </a:rPr>
              <a:t> </a:t>
            </a:r>
            <a:r>
              <a:rPr sz="1100" spc="10" dirty="0">
                <a:latin typeface="Trebuchet MS"/>
                <a:cs typeface="Trebuchet MS"/>
              </a:rPr>
              <a:t>on</a:t>
            </a:r>
            <a:r>
              <a:rPr sz="1100" spc="-125" dirty="0">
                <a:latin typeface="Trebuchet MS"/>
                <a:cs typeface="Trebuchet MS"/>
              </a:rPr>
              <a:t> </a:t>
            </a:r>
            <a:r>
              <a:rPr sz="1100" spc="-80" dirty="0">
                <a:latin typeface="Trebuchet MS"/>
                <a:cs typeface="Trebuchet MS"/>
              </a:rPr>
              <a:t>t</a:t>
            </a:r>
            <a:r>
              <a:rPr sz="1100" spc="5" dirty="0">
                <a:latin typeface="Trebuchet MS"/>
                <a:cs typeface="Trebuchet MS"/>
              </a:rPr>
              <a:t>h</a:t>
            </a:r>
            <a:r>
              <a:rPr sz="1100" spc="-20" dirty="0">
                <a:latin typeface="Trebuchet MS"/>
                <a:cs typeface="Trebuchet MS"/>
              </a:rPr>
              <a:t>e</a:t>
            </a:r>
            <a:r>
              <a:rPr sz="1100" spc="-125" dirty="0">
                <a:latin typeface="Trebuchet MS"/>
                <a:cs typeface="Trebuchet MS"/>
              </a:rPr>
              <a:t> </a:t>
            </a:r>
            <a:r>
              <a:rPr sz="1100" spc="5" dirty="0">
                <a:latin typeface="Trebuchet MS"/>
                <a:cs typeface="Trebuchet MS"/>
              </a:rPr>
              <a:t>d</a:t>
            </a:r>
            <a:r>
              <a:rPr sz="1100" spc="-50" dirty="0">
                <a:latin typeface="Trebuchet MS"/>
                <a:cs typeface="Trebuchet MS"/>
              </a:rPr>
              <a:t>a</a:t>
            </a:r>
            <a:r>
              <a:rPr sz="1100" spc="-35" dirty="0">
                <a:latin typeface="Trebuchet MS"/>
                <a:cs typeface="Trebuchet MS"/>
              </a:rPr>
              <a:t>t</a:t>
            </a:r>
            <a:r>
              <a:rPr sz="1100" spc="5" dirty="0">
                <a:latin typeface="Trebuchet MS"/>
                <a:cs typeface="Trebuchet MS"/>
              </a:rPr>
              <a:t>a</a:t>
            </a:r>
            <a:r>
              <a:rPr sz="1100" spc="-114" dirty="0">
                <a:latin typeface="Trebuchet MS"/>
                <a:cs typeface="Trebuchet MS"/>
              </a:rPr>
              <a:t> </a:t>
            </a:r>
            <a:r>
              <a:rPr sz="1100" spc="-80" dirty="0">
                <a:latin typeface="Trebuchet MS"/>
                <a:cs typeface="Trebuchet MS"/>
              </a:rPr>
              <a:t>t</a:t>
            </a:r>
            <a:r>
              <a:rPr sz="1100" spc="15" dirty="0">
                <a:latin typeface="Trebuchet MS"/>
                <a:cs typeface="Trebuchet MS"/>
              </a:rPr>
              <a:t>o</a:t>
            </a:r>
            <a:endParaRPr sz="1100" dirty="0">
              <a:latin typeface="Trebuchet MS"/>
              <a:cs typeface="Trebuchet MS"/>
            </a:endParaRPr>
          </a:p>
          <a:p>
            <a:pPr marL="417830" marR="5080" indent="-405765">
              <a:lnSpc>
                <a:spcPct val="101800"/>
              </a:lnSpc>
            </a:pPr>
            <a:r>
              <a:rPr sz="1100" spc="5" dirty="0">
                <a:latin typeface="Trebuchet MS"/>
                <a:cs typeface="Trebuchet MS"/>
              </a:rPr>
              <a:t>un</a:t>
            </a:r>
            <a:r>
              <a:rPr sz="1100" spc="25" dirty="0">
                <a:latin typeface="Trebuchet MS"/>
                <a:cs typeface="Trebuchet MS"/>
              </a:rPr>
              <a:t>c</a:t>
            </a:r>
            <a:r>
              <a:rPr sz="1100" spc="-15" dirty="0">
                <a:latin typeface="Trebuchet MS"/>
                <a:cs typeface="Trebuchet MS"/>
              </a:rPr>
              <a:t>o</a:t>
            </a:r>
            <a:r>
              <a:rPr sz="1100" spc="-5" dirty="0">
                <a:latin typeface="Trebuchet MS"/>
                <a:cs typeface="Trebuchet MS"/>
              </a:rPr>
              <a:t>v</a:t>
            </a:r>
            <a:r>
              <a:rPr sz="1100" spc="-30" dirty="0">
                <a:latin typeface="Trebuchet MS"/>
                <a:cs typeface="Trebuchet MS"/>
              </a:rPr>
              <a:t>e</a:t>
            </a:r>
            <a:r>
              <a:rPr sz="1100" spc="-60" dirty="0">
                <a:latin typeface="Trebuchet MS"/>
                <a:cs typeface="Trebuchet MS"/>
              </a:rPr>
              <a:t>r</a:t>
            </a:r>
            <a:r>
              <a:rPr sz="1100" spc="-125" dirty="0">
                <a:latin typeface="Trebuchet MS"/>
                <a:cs typeface="Trebuchet MS"/>
              </a:rPr>
              <a:t> </a:t>
            </a:r>
            <a:r>
              <a:rPr sz="1100" spc="-80" dirty="0">
                <a:latin typeface="Trebuchet MS"/>
                <a:cs typeface="Trebuchet MS"/>
              </a:rPr>
              <a:t>t</a:t>
            </a:r>
            <a:r>
              <a:rPr sz="1100" spc="-25" dirty="0">
                <a:latin typeface="Trebuchet MS"/>
                <a:cs typeface="Trebuchet MS"/>
              </a:rPr>
              <a:t>ren</a:t>
            </a:r>
            <a:r>
              <a:rPr sz="1100" spc="-20" dirty="0">
                <a:latin typeface="Trebuchet MS"/>
                <a:cs typeface="Trebuchet MS"/>
              </a:rPr>
              <a:t>d</a:t>
            </a:r>
            <a:r>
              <a:rPr sz="1100" spc="90" dirty="0">
                <a:latin typeface="Trebuchet MS"/>
                <a:cs typeface="Trebuchet MS"/>
              </a:rPr>
              <a:t>s</a:t>
            </a:r>
            <a:r>
              <a:rPr sz="1100" spc="-90" dirty="0">
                <a:latin typeface="Trebuchet MS"/>
                <a:cs typeface="Trebuchet MS"/>
              </a:rPr>
              <a:t>,</a:t>
            </a:r>
            <a:r>
              <a:rPr sz="1100" spc="-135" dirty="0">
                <a:latin typeface="Trebuchet MS"/>
                <a:cs typeface="Trebuchet MS"/>
              </a:rPr>
              <a:t> </a:t>
            </a:r>
            <a:r>
              <a:rPr sz="1100" spc="25" dirty="0">
                <a:latin typeface="Trebuchet MS"/>
                <a:cs typeface="Trebuchet MS"/>
              </a:rPr>
              <a:t>c</a:t>
            </a:r>
            <a:r>
              <a:rPr sz="1100" spc="-20" dirty="0">
                <a:latin typeface="Trebuchet MS"/>
                <a:cs typeface="Trebuchet MS"/>
              </a:rPr>
              <a:t>or</a:t>
            </a:r>
            <a:r>
              <a:rPr sz="1100" spc="-45" dirty="0">
                <a:latin typeface="Trebuchet MS"/>
                <a:cs typeface="Trebuchet MS"/>
              </a:rPr>
              <a:t>rela</a:t>
            </a:r>
            <a:r>
              <a:rPr sz="1100" spc="-35" dirty="0">
                <a:latin typeface="Trebuchet MS"/>
                <a:cs typeface="Trebuchet MS"/>
              </a:rPr>
              <a:t>t</a:t>
            </a:r>
            <a:r>
              <a:rPr sz="1100" spc="-10" dirty="0">
                <a:latin typeface="Trebuchet MS"/>
                <a:cs typeface="Trebuchet MS"/>
              </a:rPr>
              <a:t>io</a:t>
            </a:r>
            <a:r>
              <a:rPr sz="1100" spc="-5" dirty="0">
                <a:latin typeface="Trebuchet MS"/>
                <a:cs typeface="Trebuchet MS"/>
              </a:rPr>
              <a:t>n</a:t>
            </a:r>
            <a:r>
              <a:rPr sz="1100" spc="90" dirty="0">
                <a:latin typeface="Trebuchet MS"/>
                <a:cs typeface="Trebuchet MS"/>
              </a:rPr>
              <a:t>s</a:t>
            </a:r>
            <a:r>
              <a:rPr sz="1100" spc="-90" dirty="0">
                <a:latin typeface="Trebuchet MS"/>
                <a:cs typeface="Trebuchet MS"/>
              </a:rPr>
              <a:t>,</a:t>
            </a:r>
            <a:r>
              <a:rPr sz="1100" spc="-145" dirty="0">
                <a:latin typeface="Trebuchet MS"/>
                <a:cs typeface="Trebuchet MS"/>
              </a:rPr>
              <a:t> </a:t>
            </a:r>
            <a:r>
              <a:rPr sz="1100" dirty="0">
                <a:latin typeface="Trebuchet MS"/>
                <a:cs typeface="Trebuchet MS"/>
              </a:rPr>
              <a:t>a</a:t>
            </a:r>
            <a:r>
              <a:rPr sz="1100" spc="5" dirty="0">
                <a:latin typeface="Trebuchet MS"/>
                <a:cs typeface="Trebuchet MS"/>
              </a:rPr>
              <a:t>nd</a:t>
            </a:r>
            <a:r>
              <a:rPr sz="1100" spc="-125" dirty="0">
                <a:latin typeface="Trebuchet MS"/>
                <a:cs typeface="Trebuchet MS"/>
              </a:rPr>
              <a:t> </a:t>
            </a:r>
            <a:r>
              <a:rPr sz="1100" spc="-35" dirty="0">
                <a:latin typeface="Trebuchet MS"/>
                <a:cs typeface="Trebuchet MS"/>
              </a:rPr>
              <a:t>ot</a:t>
            </a:r>
            <a:r>
              <a:rPr sz="1100" spc="5" dirty="0">
                <a:latin typeface="Trebuchet MS"/>
                <a:cs typeface="Trebuchet MS"/>
              </a:rPr>
              <a:t>h</a:t>
            </a:r>
            <a:r>
              <a:rPr sz="1100" spc="-30" dirty="0">
                <a:latin typeface="Trebuchet MS"/>
                <a:cs typeface="Trebuchet MS"/>
              </a:rPr>
              <a:t>e</a:t>
            </a:r>
            <a:r>
              <a:rPr sz="1100" spc="-50" dirty="0">
                <a:latin typeface="Trebuchet MS"/>
                <a:cs typeface="Trebuchet MS"/>
              </a:rPr>
              <a:t>r  </a:t>
            </a:r>
            <a:r>
              <a:rPr sz="1100" spc="20" dirty="0">
                <a:latin typeface="Trebuchet MS"/>
                <a:cs typeface="Trebuchet MS"/>
              </a:rPr>
              <a:t>m</a:t>
            </a:r>
            <a:r>
              <a:rPr sz="1100" spc="-30" dirty="0">
                <a:latin typeface="Trebuchet MS"/>
                <a:cs typeface="Trebuchet MS"/>
              </a:rPr>
              <a:t>e</a:t>
            </a:r>
            <a:r>
              <a:rPr sz="1100" dirty="0">
                <a:latin typeface="Trebuchet MS"/>
                <a:cs typeface="Trebuchet MS"/>
              </a:rPr>
              <a:t>a</a:t>
            </a:r>
            <a:r>
              <a:rPr sz="1100" spc="5" dirty="0">
                <a:latin typeface="Trebuchet MS"/>
                <a:cs typeface="Trebuchet MS"/>
              </a:rPr>
              <a:t>n</a:t>
            </a:r>
            <a:r>
              <a:rPr sz="1100" spc="-25" dirty="0">
                <a:latin typeface="Trebuchet MS"/>
                <a:cs typeface="Trebuchet MS"/>
              </a:rPr>
              <a:t>in</a:t>
            </a:r>
            <a:r>
              <a:rPr sz="1100" spc="-20" dirty="0">
                <a:latin typeface="Trebuchet MS"/>
                <a:cs typeface="Trebuchet MS"/>
              </a:rPr>
              <a:t>g</a:t>
            </a:r>
            <a:r>
              <a:rPr sz="1100" spc="-75" dirty="0">
                <a:latin typeface="Trebuchet MS"/>
                <a:cs typeface="Trebuchet MS"/>
              </a:rPr>
              <a:t>f</a:t>
            </a:r>
            <a:r>
              <a:rPr sz="1100" spc="5" dirty="0">
                <a:latin typeface="Trebuchet MS"/>
                <a:cs typeface="Trebuchet MS"/>
              </a:rPr>
              <a:t>u</a:t>
            </a:r>
            <a:r>
              <a:rPr sz="1100" spc="-40" dirty="0">
                <a:latin typeface="Trebuchet MS"/>
                <a:cs typeface="Trebuchet MS"/>
              </a:rPr>
              <a:t>l</a:t>
            </a:r>
            <a:r>
              <a:rPr sz="1100" spc="-130" dirty="0">
                <a:latin typeface="Trebuchet MS"/>
                <a:cs typeface="Trebuchet MS"/>
              </a:rPr>
              <a:t> </a:t>
            </a:r>
            <a:r>
              <a:rPr sz="1100" spc="-45" dirty="0">
                <a:latin typeface="Trebuchet MS"/>
                <a:cs typeface="Trebuchet MS"/>
              </a:rPr>
              <a:t>rela</a:t>
            </a:r>
            <a:r>
              <a:rPr sz="1100" spc="-35" dirty="0">
                <a:latin typeface="Trebuchet MS"/>
                <a:cs typeface="Trebuchet MS"/>
              </a:rPr>
              <a:t>t</a:t>
            </a:r>
            <a:r>
              <a:rPr sz="1100" spc="-10" dirty="0">
                <a:latin typeface="Trebuchet MS"/>
                <a:cs typeface="Trebuchet MS"/>
              </a:rPr>
              <a:t>io</a:t>
            </a:r>
            <a:r>
              <a:rPr sz="1100" spc="-5" dirty="0">
                <a:latin typeface="Trebuchet MS"/>
                <a:cs typeface="Trebuchet MS"/>
              </a:rPr>
              <a:t>n</a:t>
            </a:r>
            <a:r>
              <a:rPr sz="1100" spc="90" dirty="0">
                <a:latin typeface="Trebuchet MS"/>
                <a:cs typeface="Trebuchet MS"/>
              </a:rPr>
              <a:t>s</a:t>
            </a:r>
            <a:r>
              <a:rPr sz="1100" spc="5" dirty="0">
                <a:latin typeface="Trebuchet MS"/>
                <a:cs typeface="Trebuchet MS"/>
              </a:rPr>
              <a:t>h</a:t>
            </a:r>
            <a:r>
              <a:rPr sz="1100" spc="-15" dirty="0">
                <a:latin typeface="Trebuchet MS"/>
                <a:cs typeface="Trebuchet MS"/>
              </a:rPr>
              <a:t>i</a:t>
            </a:r>
            <a:r>
              <a:rPr sz="1100" spc="-40" dirty="0">
                <a:latin typeface="Trebuchet MS"/>
                <a:cs typeface="Trebuchet MS"/>
              </a:rPr>
              <a:t>p</a:t>
            </a:r>
            <a:r>
              <a:rPr sz="1100" spc="90" dirty="0">
                <a:latin typeface="Trebuchet MS"/>
                <a:cs typeface="Trebuchet MS"/>
              </a:rPr>
              <a:t>s</a:t>
            </a:r>
            <a:r>
              <a:rPr sz="1100" spc="-90" dirty="0">
                <a:latin typeface="Trebuchet MS"/>
                <a:cs typeface="Trebuchet MS"/>
              </a:rPr>
              <a:t>.</a:t>
            </a:r>
            <a:endParaRPr sz="1100" dirty="0">
              <a:latin typeface="Trebuchet MS"/>
              <a:cs typeface="Trebuchet MS"/>
            </a:endParaRPr>
          </a:p>
        </p:txBody>
      </p:sp>
      <p:sp>
        <p:nvSpPr>
          <p:cNvPr id="11" name="object 11"/>
          <p:cNvSpPr/>
          <p:nvPr/>
        </p:nvSpPr>
        <p:spPr>
          <a:xfrm>
            <a:off x="7491057" y="3863555"/>
            <a:ext cx="675640" cy="732790"/>
          </a:xfrm>
          <a:custGeom>
            <a:avLst/>
            <a:gdLst/>
            <a:ahLst/>
            <a:cxnLst/>
            <a:rect l="l" t="t" r="r" b="b"/>
            <a:pathLst>
              <a:path w="675640" h="732789">
                <a:moveTo>
                  <a:pt x="328676" y="469112"/>
                </a:moveTo>
                <a:lnTo>
                  <a:pt x="321729" y="465467"/>
                </a:lnTo>
                <a:lnTo>
                  <a:pt x="310845" y="460768"/>
                </a:lnTo>
                <a:lnTo>
                  <a:pt x="299758" y="456692"/>
                </a:lnTo>
                <a:lnTo>
                  <a:pt x="288772" y="453123"/>
                </a:lnTo>
                <a:lnTo>
                  <a:pt x="264337" y="404253"/>
                </a:lnTo>
                <a:lnTo>
                  <a:pt x="208800" y="404253"/>
                </a:lnTo>
                <a:lnTo>
                  <a:pt x="184365" y="453123"/>
                </a:lnTo>
                <a:lnTo>
                  <a:pt x="172910" y="456692"/>
                </a:lnTo>
                <a:lnTo>
                  <a:pt x="161874" y="460768"/>
                </a:lnTo>
                <a:lnTo>
                  <a:pt x="151257" y="465467"/>
                </a:lnTo>
                <a:lnTo>
                  <a:pt x="141046" y="470903"/>
                </a:lnTo>
                <a:lnTo>
                  <a:pt x="88849" y="453123"/>
                </a:lnTo>
                <a:lnTo>
                  <a:pt x="49974" y="491998"/>
                </a:lnTo>
                <a:lnTo>
                  <a:pt x="66636" y="544207"/>
                </a:lnTo>
                <a:lnTo>
                  <a:pt x="61201" y="554570"/>
                </a:lnTo>
                <a:lnTo>
                  <a:pt x="56502" y="565442"/>
                </a:lnTo>
                <a:lnTo>
                  <a:pt x="52425" y="576541"/>
                </a:lnTo>
                <a:lnTo>
                  <a:pt x="48869" y="587527"/>
                </a:lnTo>
                <a:lnTo>
                  <a:pt x="0" y="611962"/>
                </a:lnTo>
                <a:lnTo>
                  <a:pt x="0" y="667499"/>
                </a:lnTo>
                <a:lnTo>
                  <a:pt x="48869" y="691934"/>
                </a:lnTo>
                <a:lnTo>
                  <a:pt x="52425" y="703376"/>
                </a:lnTo>
                <a:lnTo>
                  <a:pt x="56502" y="714425"/>
                </a:lnTo>
                <a:lnTo>
                  <a:pt x="61201" y="725043"/>
                </a:lnTo>
                <a:lnTo>
                  <a:pt x="65214" y="732561"/>
                </a:lnTo>
                <a:lnTo>
                  <a:pt x="153885" y="643890"/>
                </a:lnTo>
                <a:lnTo>
                  <a:pt x="153263" y="640842"/>
                </a:lnTo>
                <a:lnTo>
                  <a:pt x="159880" y="608139"/>
                </a:lnTo>
                <a:lnTo>
                  <a:pt x="177838" y="581698"/>
                </a:lnTo>
                <a:lnTo>
                  <a:pt x="204343" y="563994"/>
                </a:lnTo>
                <a:lnTo>
                  <a:pt x="236562" y="557530"/>
                </a:lnTo>
                <a:lnTo>
                  <a:pt x="239623" y="558152"/>
                </a:lnTo>
                <a:lnTo>
                  <a:pt x="240245" y="557530"/>
                </a:lnTo>
                <a:lnTo>
                  <a:pt x="326885" y="470903"/>
                </a:lnTo>
                <a:lnTo>
                  <a:pt x="328676" y="469112"/>
                </a:lnTo>
                <a:close/>
              </a:path>
              <a:path w="675640" h="732789">
                <a:moveTo>
                  <a:pt x="675284" y="88823"/>
                </a:moveTo>
                <a:lnTo>
                  <a:pt x="653046" y="66611"/>
                </a:lnTo>
                <a:lnTo>
                  <a:pt x="635292" y="48869"/>
                </a:lnTo>
                <a:lnTo>
                  <a:pt x="583095" y="66611"/>
                </a:lnTo>
                <a:lnTo>
                  <a:pt x="572884" y="61175"/>
                </a:lnTo>
                <a:lnTo>
                  <a:pt x="562267" y="56476"/>
                </a:lnTo>
                <a:lnTo>
                  <a:pt x="551230" y="52412"/>
                </a:lnTo>
                <a:lnTo>
                  <a:pt x="539775" y="48869"/>
                </a:lnTo>
                <a:lnTo>
                  <a:pt x="515340" y="0"/>
                </a:lnTo>
                <a:lnTo>
                  <a:pt x="459816" y="0"/>
                </a:lnTo>
                <a:lnTo>
                  <a:pt x="435381" y="48869"/>
                </a:lnTo>
                <a:lnTo>
                  <a:pt x="423926" y="52412"/>
                </a:lnTo>
                <a:lnTo>
                  <a:pt x="412889" y="56476"/>
                </a:lnTo>
                <a:lnTo>
                  <a:pt x="402259" y="61175"/>
                </a:lnTo>
                <a:lnTo>
                  <a:pt x="392061" y="66611"/>
                </a:lnTo>
                <a:lnTo>
                  <a:pt x="339864" y="48869"/>
                </a:lnTo>
                <a:lnTo>
                  <a:pt x="299872" y="88823"/>
                </a:lnTo>
                <a:lnTo>
                  <a:pt x="317639" y="141020"/>
                </a:lnTo>
                <a:lnTo>
                  <a:pt x="312216" y="151231"/>
                </a:lnTo>
                <a:lnTo>
                  <a:pt x="307505" y="161848"/>
                </a:lnTo>
                <a:lnTo>
                  <a:pt x="303428" y="172885"/>
                </a:lnTo>
                <a:lnTo>
                  <a:pt x="299872" y="184340"/>
                </a:lnTo>
                <a:lnTo>
                  <a:pt x="251002" y="208775"/>
                </a:lnTo>
                <a:lnTo>
                  <a:pt x="251002" y="264312"/>
                </a:lnTo>
                <a:lnTo>
                  <a:pt x="299872" y="288747"/>
                </a:lnTo>
                <a:lnTo>
                  <a:pt x="303428" y="300202"/>
                </a:lnTo>
                <a:lnTo>
                  <a:pt x="307505" y="311238"/>
                </a:lnTo>
                <a:lnTo>
                  <a:pt x="312216" y="321856"/>
                </a:lnTo>
                <a:lnTo>
                  <a:pt x="317652" y="332066"/>
                </a:lnTo>
                <a:lnTo>
                  <a:pt x="299872" y="384263"/>
                </a:lnTo>
                <a:lnTo>
                  <a:pt x="338747" y="423138"/>
                </a:lnTo>
                <a:lnTo>
                  <a:pt x="390944" y="405371"/>
                </a:lnTo>
                <a:lnTo>
                  <a:pt x="391909" y="405879"/>
                </a:lnTo>
                <a:lnTo>
                  <a:pt x="392417" y="405371"/>
                </a:lnTo>
                <a:lnTo>
                  <a:pt x="479564" y="318223"/>
                </a:lnTo>
                <a:lnTo>
                  <a:pt x="454875" y="313232"/>
                </a:lnTo>
                <a:lnTo>
                  <a:pt x="428434" y="295275"/>
                </a:lnTo>
                <a:lnTo>
                  <a:pt x="410730" y="268770"/>
                </a:lnTo>
                <a:lnTo>
                  <a:pt x="404279" y="236537"/>
                </a:lnTo>
                <a:lnTo>
                  <a:pt x="410883" y="204317"/>
                </a:lnTo>
                <a:lnTo>
                  <a:pt x="428853" y="177812"/>
                </a:lnTo>
                <a:lnTo>
                  <a:pt x="455345" y="159854"/>
                </a:lnTo>
                <a:lnTo>
                  <a:pt x="487578" y="153238"/>
                </a:lnTo>
                <a:lnTo>
                  <a:pt x="520268" y="159854"/>
                </a:lnTo>
                <a:lnTo>
                  <a:pt x="546722" y="177812"/>
                </a:lnTo>
                <a:lnTo>
                  <a:pt x="564426" y="204317"/>
                </a:lnTo>
                <a:lnTo>
                  <a:pt x="569264" y="228523"/>
                </a:lnTo>
                <a:lnTo>
                  <a:pt x="644550" y="153238"/>
                </a:lnTo>
                <a:lnTo>
                  <a:pt x="657885" y="139903"/>
                </a:lnTo>
                <a:lnTo>
                  <a:pt x="675284" y="88823"/>
                </a:lnTo>
                <a:close/>
              </a:path>
            </a:pathLst>
          </a:custGeom>
          <a:solidFill>
            <a:srgbClr val="4EA72D"/>
          </a:solidFill>
        </p:spPr>
        <p:txBody>
          <a:bodyPr wrap="square" lIns="0" tIns="0" rIns="0" bIns="0" rtlCol="0"/>
          <a:lstStyle/>
          <a:p>
            <a:endParaRPr/>
          </a:p>
        </p:txBody>
      </p:sp>
      <p:sp>
        <p:nvSpPr>
          <p:cNvPr id="12" name="object 12"/>
          <p:cNvSpPr txBox="1"/>
          <p:nvPr/>
        </p:nvSpPr>
        <p:spPr>
          <a:xfrm>
            <a:off x="6635312" y="5044803"/>
            <a:ext cx="2404110" cy="1047115"/>
          </a:xfrm>
          <a:prstGeom prst="rect">
            <a:avLst/>
          </a:prstGeom>
        </p:spPr>
        <p:txBody>
          <a:bodyPr vert="horz" wrap="square" lIns="0" tIns="10160" rIns="0" bIns="0" rtlCol="0">
            <a:spAutoFit/>
          </a:bodyPr>
          <a:lstStyle/>
          <a:p>
            <a:pPr marL="12700" marR="5080" indent="237490">
              <a:lnSpc>
                <a:spcPct val="101800"/>
              </a:lnSpc>
              <a:spcBef>
                <a:spcPts val="80"/>
              </a:spcBef>
            </a:pPr>
            <a:r>
              <a:rPr sz="1100" spc="-50" dirty="0">
                <a:latin typeface="Trebuchet MS"/>
                <a:cs typeface="Trebuchet MS"/>
              </a:rPr>
              <a:t>5</a:t>
            </a:r>
            <a:r>
              <a:rPr sz="1100" spc="-35" dirty="0">
                <a:latin typeface="Trebuchet MS"/>
                <a:cs typeface="Trebuchet MS"/>
              </a:rPr>
              <a:t>.</a:t>
            </a:r>
            <a:r>
              <a:rPr sz="1100" spc="-110" dirty="0">
                <a:latin typeface="Trebuchet MS"/>
                <a:cs typeface="Trebuchet MS"/>
              </a:rPr>
              <a:t> </a:t>
            </a:r>
            <a:r>
              <a:rPr sz="1100" b="1" spc="-55" dirty="0">
                <a:latin typeface="Trebuchet MS"/>
                <a:cs typeface="Trebuchet MS"/>
              </a:rPr>
              <a:t>F</a:t>
            </a:r>
            <a:r>
              <a:rPr sz="1100" b="1" spc="-20" dirty="0">
                <a:latin typeface="Trebuchet MS"/>
                <a:cs typeface="Trebuchet MS"/>
              </a:rPr>
              <a:t>ea</a:t>
            </a:r>
            <a:r>
              <a:rPr sz="1100" b="1" spc="-15" dirty="0">
                <a:latin typeface="Trebuchet MS"/>
                <a:cs typeface="Trebuchet MS"/>
              </a:rPr>
              <a:t>t</a:t>
            </a:r>
            <a:r>
              <a:rPr sz="1100" b="1" spc="-10" dirty="0">
                <a:latin typeface="Trebuchet MS"/>
                <a:cs typeface="Trebuchet MS"/>
              </a:rPr>
              <a:t>u</a:t>
            </a:r>
            <a:r>
              <a:rPr sz="1100" b="1" spc="-40" dirty="0">
                <a:latin typeface="Trebuchet MS"/>
                <a:cs typeface="Trebuchet MS"/>
              </a:rPr>
              <a:t>r</a:t>
            </a:r>
            <a:r>
              <a:rPr sz="1100" b="1" spc="-50" dirty="0">
                <a:latin typeface="Trebuchet MS"/>
                <a:cs typeface="Trebuchet MS"/>
              </a:rPr>
              <a:t>e</a:t>
            </a:r>
            <a:r>
              <a:rPr sz="1100" b="1" spc="-130" dirty="0">
                <a:latin typeface="Trebuchet MS"/>
                <a:cs typeface="Trebuchet MS"/>
              </a:rPr>
              <a:t> </a:t>
            </a:r>
            <a:r>
              <a:rPr sz="1100" b="1" spc="5" dirty="0">
                <a:latin typeface="Trebuchet MS"/>
                <a:cs typeface="Trebuchet MS"/>
              </a:rPr>
              <a:t>E</a:t>
            </a:r>
            <a:r>
              <a:rPr sz="1100" b="1" spc="-5" dirty="0">
                <a:latin typeface="Trebuchet MS"/>
                <a:cs typeface="Trebuchet MS"/>
              </a:rPr>
              <a:t>ng</a:t>
            </a:r>
            <a:r>
              <a:rPr sz="1100" b="1" spc="-35" dirty="0">
                <a:latin typeface="Trebuchet MS"/>
                <a:cs typeface="Trebuchet MS"/>
              </a:rPr>
              <a:t>i</a:t>
            </a:r>
            <a:r>
              <a:rPr sz="1100" b="1" spc="-20" dirty="0">
                <a:latin typeface="Trebuchet MS"/>
                <a:cs typeface="Trebuchet MS"/>
              </a:rPr>
              <a:t>n</a:t>
            </a:r>
            <a:r>
              <a:rPr sz="1100" b="1" spc="-25" dirty="0">
                <a:latin typeface="Trebuchet MS"/>
                <a:cs typeface="Trebuchet MS"/>
              </a:rPr>
              <a:t>e</a:t>
            </a:r>
            <a:r>
              <a:rPr sz="1100" b="1" spc="-40" dirty="0">
                <a:latin typeface="Trebuchet MS"/>
                <a:cs typeface="Trebuchet MS"/>
              </a:rPr>
              <a:t>ering</a:t>
            </a:r>
            <a:r>
              <a:rPr sz="1100" b="1" spc="-25" dirty="0">
                <a:latin typeface="Trebuchet MS"/>
                <a:cs typeface="Trebuchet MS"/>
              </a:rPr>
              <a:t>:</a:t>
            </a:r>
            <a:r>
              <a:rPr sz="1100" b="1" spc="-120" dirty="0">
                <a:latin typeface="Trebuchet MS"/>
                <a:cs typeface="Trebuchet MS"/>
              </a:rPr>
              <a:t> </a:t>
            </a:r>
            <a:r>
              <a:rPr sz="1100" spc="-50" dirty="0">
                <a:latin typeface="Trebuchet MS"/>
                <a:cs typeface="Trebuchet MS"/>
              </a:rPr>
              <a:t>Ex</a:t>
            </a:r>
            <a:r>
              <a:rPr sz="1100" spc="-35" dirty="0">
                <a:latin typeface="Trebuchet MS"/>
                <a:cs typeface="Trebuchet MS"/>
              </a:rPr>
              <a:t>t</a:t>
            </a:r>
            <a:r>
              <a:rPr sz="1100" spc="-30" dirty="0">
                <a:latin typeface="Trebuchet MS"/>
                <a:cs typeface="Trebuchet MS"/>
              </a:rPr>
              <a:t>ra</a:t>
            </a:r>
            <a:r>
              <a:rPr sz="1100" spc="25" dirty="0">
                <a:latin typeface="Trebuchet MS"/>
                <a:cs typeface="Trebuchet MS"/>
              </a:rPr>
              <a:t>c</a:t>
            </a:r>
            <a:r>
              <a:rPr sz="1100" spc="-70" dirty="0">
                <a:latin typeface="Trebuchet MS"/>
                <a:cs typeface="Trebuchet MS"/>
              </a:rPr>
              <a:t>t  </a:t>
            </a:r>
            <a:r>
              <a:rPr sz="1100" spc="-40" dirty="0">
                <a:latin typeface="Trebuchet MS"/>
                <a:cs typeface="Trebuchet MS"/>
              </a:rPr>
              <a:t>rel</a:t>
            </a:r>
            <a:r>
              <a:rPr sz="1100" spc="-55" dirty="0">
                <a:latin typeface="Trebuchet MS"/>
                <a:cs typeface="Trebuchet MS"/>
              </a:rPr>
              <a:t>e</a:t>
            </a:r>
            <a:r>
              <a:rPr sz="1100" spc="-40" dirty="0">
                <a:latin typeface="Trebuchet MS"/>
                <a:cs typeface="Trebuchet MS"/>
              </a:rPr>
              <a:t>v</a:t>
            </a:r>
            <a:r>
              <a:rPr sz="1100" dirty="0">
                <a:latin typeface="Trebuchet MS"/>
                <a:cs typeface="Trebuchet MS"/>
              </a:rPr>
              <a:t>a</a:t>
            </a:r>
            <a:r>
              <a:rPr sz="1100" spc="5" dirty="0">
                <a:latin typeface="Trebuchet MS"/>
                <a:cs typeface="Trebuchet MS"/>
              </a:rPr>
              <a:t>n</a:t>
            </a:r>
            <a:r>
              <a:rPr sz="1100" spc="-80" dirty="0">
                <a:latin typeface="Trebuchet MS"/>
                <a:cs typeface="Trebuchet MS"/>
              </a:rPr>
              <a:t>t</a:t>
            </a:r>
            <a:r>
              <a:rPr sz="1100" spc="-130" dirty="0">
                <a:latin typeface="Trebuchet MS"/>
                <a:cs typeface="Trebuchet MS"/>
              </a:rPr>
              <a:t> </a:t>
            </a:r>
            <a:r>
              <a:rPr sz="1100" spc="-75" dirty="0">
                <a:latin typeface="Trebuchet MS"/>
                <a:cs typeface="Trebuchet MS"/>
              </a:rPr>
              <a:t>f</a:t>
            </a:r>
            <a:r>
              <a:rPr sz="1100" spc="-30" dirty="0">
                <a:latin typeface="Trebuchet MS"/>
                <a:cs typeface="Trebuchet MS"/>
              </a:rPr>
              <a:t>e</a:t>
            </a:r>
            <a:r>
              <a:rPr sz="1100" spc="-50" dirty="0">
                <a:latin typeface="Trebuchet MS"/>
                <a:cs typeface="Trebuchet MS"/>
              </a:rPr>
              <a:t>a</a:t>
            </a:r>
            <a:r>
              <a:rPr sz="1100" spc="-35" dirty="0">
                <a:latin typeface="Trebuchet MS"/>
                <a:cs typeface="Trebuchet MS"/>
              </a:rPr>
              <a:t>t</a:t>
            </a:r>
            <a:r>
              <a:rPr sz="1100" spc="5" dirty="0">
                <a:latin typeface="Trebuchet MS"/>
                <a:cs typeface="Trebuchet MS"/>
              </a:rPr>
              <a:t>u</a:t>
            </a:r>
            <a:r>
              <a:rPr sz="1100" dirty="0">
                <a:latin typeface="Trebuchet MS"/>
                <a:cs typeface="Trebuchet MS"/>
              </a:rPr>
              <a:t>res</a:t>
            </a:r>
            <a:r>
              <a:rPr sz="1100" spc="-120" dirty="0">
                <a:latin typeface="Trebuchet MS"/>
                <a:cs typeface="Trebuchet MS"/>
              </a:rPr>
              <a:t> </a:t>
            </a:r>
            <a:r>
              <a:rPr sz="1100" spc="-75" dirty="0">
                <a:latin typeface="Trebuchet MS"/>
                <a:cs typeface="Trebuchet MS"/>
              </a:rPr>
              <a:t>f</a:t>
            </a:r>
            <a:r>
              <a:rPr sz="1100" spc="-25" dirty="0">
                <a:latin typeface="Trebuchet MS"/>
                <a:cs typeface="Trebuchet MS"/>
              </a:rPr>
              <a:t>ro</a:t>
            </a:r>
            <a:r>
              <a:rPr sz="1100" spc="25" dirty="0">
                <a:latin typeface="Trebuchet MS"/>
                <a:cs typeface="Trebuchet MS"/>
              </a:rPr>
              <a:t>m</a:t>
            </a:r>
            <a:r>
              <a:rPr sz="1100" spc="-135" dirty="0">
                <a:latin typeface="Trebuchet MS"/>
                <a:cs typeface="Trebuchet MS"/>
              </a:rPr>
              <a:t> </a:t>
            </a:r>
            <a:r>
              <a:rPr sz="1100" spc="-80" dirty="0">
                <a:latin typeface="Trebuchet MS"/>
                <a:cs typeface="Trebuchet MS"/>
              </a:rPr>
              <a:t>t</a:t>
            </a:r>
            <a:r>
              <a:rPr sz="1100" spc="5" dirty="0">
                <a:latin typeface="Trebuchet MS"/>
                <a:cs typeface="Trebuchet MS"/>
              </a:rPr>
              <a:t>h</a:t>
            </a:r>
            <a:r>
              <a:rPr sz="1100" spc="-20" dirty="0">
                <a:latin typeface="Trebuchet MS"/>
                <a:cs typeface="Trebuchet MS"/>
              </a:rPr>
              <a:t>e</a:t>
            </a:r>
            <a:r>
              <a:rPr sz="1100" spc="-125" dirty="0">
                <a:latin typeface="Trebuchet MS"/>
                <a:cs typeface="Trebuchet MS"/>
              </a:rPr>
              <a:t> </a:t>
            </a:r>
            <a:r>
              <a:rPr sz="1100" spc="5" dirty="0">
                <a:latin typeface="Trebuchet MS"/>
                <a:cs typeface="Trebuchet MS"/>
              </a:rPr>
              <a:t>d</a:t>
            </a:r>
            <a:r>
              <a:rPr sz="1100" spc="-50" dirty="0">
                <a:latin typeface="Trebuchet MS"/>
                <a:cs typeface="Trebuchet MS"/>
              </a:rPr>
              <a:t>a</a:t>
            </a:r>
            <a:r>
              <a:rPr sz="1100" spc="-35" dirty="0">
                <a:latin typeface="Trebuchet MS"/>
                <a:cs typeface="Trebuchet MS"/>
              </a:rPr>
              <a:t>t</a:t>
            </a:r>
            <a:r>
              <a:rPr sz="1100" spc="5" dirty="0">
                <a:latin typeface="Trebuchet MS"/>
                <a:cs typeface="Trebuchet MS"/>
              </a:rPr>
              <a:t>a</a:t>
            </a:r>
            <a:r>
              <a:rPr sz="1100" spc="-114" dirty="0">
                <a:latin typeface="Trebuchet MS"/>
                <a:cs typeface="Trebuchet MS"/>
              </a:rPr>
              <a:t> </a:t>
            </a:r>
            <a:r>
              <a:rPr sz="1100" spc="-80" dirty="0">
                <a:latin typeface="Trebuchet MS"/>
                <a:cs typeface="Trebuchet MS"/>
              </a:rPr>
              <a:t>t</a:t>
            </a:r>
            <a:r>
              <a:rPr sz="1100" spc="5" dirty="0">
                <a:latin typeface="Trebuchet MS"/>
                <a:cs typeface="Trebuchet MS"/>
              </a:rPr>
              <a:t>h</a:t>
            </a:r>
            <a:r>
              <a:rPr sz="1100" spc="-50" dirty="0">
                <a:latin typeface="Trebuchet MS"/>
                <a:cs typeface="Trebuchet MS"/>
              </a:rPr>
              <a:t>a</a:t>
            </a:r>
            <a:r>
              <a:rPr sz="1100" spc="-35" dirty="0">
                <a:latin typeface="Trebuchet MS"/>
                <a:cs typeface="Trebuchet MS"/>
              </a:rPr>
              <a:t>t</a:t>
            </a:r>
            <a:r>
              <a:rPr sz="1100" spc="-125" dirty="0">
                <a:latin typeface="Trebuchet MS"/>
                <a:cs typeface="Trebuchet MS"/>
              </a:rPr>
              <a:t> </a:t>
            </a:r>
            <a:r>
              <a:rPr sz="1100" spc="25" dirty="0">
                <a:latin typeface="Trebuchet MS"/>
                <a:cs typeface="Trebuchet MS"/>
              </a:rPr>
              <a:t>c</a:t>
            </a:r>
            <a:r>
              <a:rPr sz="1100" dirty="0">
                <a:latin typeface="Trebuchet MS"/>
                <a:cs typeface="Trebuchet MS"/>
              </a:rPr>
              <a:t>an  </a:t>
            </a:r>
            <a:r>
              <a:rPr sz="1100" spc="5" dirty="0">
                <a:latin typeface="Trebuchet MS"/>
                <a:cs typeface="Trebuchet MS"/>
              </a:rPr>
              <a:t>b</a:t>
            </a:r>
            <a:r>
              <a:rPr sz="1100" spc="-20" dirty="0">
                <a:latin typeface="Trebuchet MS"/>
                <a:cs typeface="Trebuchet MS"/>
              </a:rPr>
              <a:t>e</a:t>
            </a:r>
            <a:r>
              <a:rPr sz="1100" spc="-125" dirty="0">
                <a:latin typeface="Trebuchet MS"/>
                <a:cs typeface="Trebuchet MS"/>
              </a:rPr>
              <a:t> </a:t>
            </a:r>
            <a:r>
              <a:rPr sz="1100" spc="5" dirty="0">
                <a:latin typeface="Trebuchet MS"/>
                <a:cs typeface="Trebuchet MS"/>
              </a:rPr>
              <a:t>u</a:t>
            </a:r>
            <a:r>
              <a:rPr sz="1100" spc="90" dirty="0">
                <a:latin typeface="Trebuchet MS"/>
                <a:cs typeface="Trebuchet MS"/>
              </a:rPr>
              <a:t>s</a:t>
            </a:r>
            <a:r>
              <a:rPr sz="1100" spc="-30" dirty="0">
                <a:latin typeface="Trebuchet MS"/>
                <a:cs typeface="Trebuchet MS"/>
              </a:rPr>
              <a:t>e</a:t>
            </a:r>
            <a:r>
              <a:rPr sz="1100" spc="5" dirty="0">
                <a:latin typeface="Trebuchet MS"/>
                <a:cs typeface="Trebuchet MS"/>
              </a:rPr>
              <a:t>d</a:t>
            </a:r>
            <a:r>
              <a:rPr sz="1100" spc="-114" dirty="0">
                <a:latin typeface="Trebuchet MS"/>
                <a:cs typeface="Trebuchet MS"/>
              </a:rPr>
              <a:t> </a:t>
            </a:r>
            <a:r>
              <a:rPr sz="1100" spc="-80" dirty="0">
                <a:latin typeface="Trebuchet MS"/>
                <a:cs typeface="Trebuchet MS"/>
              </a:rPr>
              <a:t>t</a:t>
            </a:r>
            <a:r>
              <a:rPr sz="1100" spc="15" dirty="0">
                <a:latin typeface="Trebuchet MS"/>
                <a:cs typeface="Trebuchet MS"/>
              </a:rPr>
              <a:t>o</a:t>
            </a:r>
            <a:r>
              <a:rPr sz="1100" spc="-114" dirty="0">
                <a:latin typeface="Trebuchet MS"/>
                <a:cs typeface="Trebuchet MS"/>
              </a:rPr>
              <a:t> </a:t>
            </a:r>
            <a:r>
              <a:rPr sz="1100" spc="5" dirty="0">
                <a:latin typeface="Trebuchet MS"/>
                <a:cs typeface="Trebuchet MS"/>
              </a:rPr>
              <a:t>bu</a:t>
            </a:r>
            <a:r>
              <a:rPr sz="1100" spc="-30" dirty="0">
                <a:latin typeface="Trebuchet MS"/>
                <a:cs typeface="Trebuchet MS"/>
              </a:rPr>
              <a:t>ild</a:t>
            </a:r>
            <a:r>
              <a:rPr sz="1100" spc="-114" dirty="0">
                <a:latin typeface="Trebuchet MS"/>
                <a:cs typeface="Trebuchet MS"/>
              </a:rPr>
              <a:t> </a:t>
            </a:r>
            <a:r>
              <a:rPr sz="1100" spc="-45" dirty="0">
                <a:latin typeface="Trebuchet MS"/>
                <a:cs typeface="Trebuchet MS"/>
              </a:rPr>
              <a:t>y</a:t>
            </a:r>
            <a:r>
              <a:rPr sz="1100" spc="-10" dirty="0">
                <a:latin typeface="Trebuchet MS"/>
                <a:cs typeface="Trebuchet MS"/>
              </a:rPr>
              <a:t>our</a:t>
            </a:r>
            <a:r>
              <a:rPr sz="1100" spc="-130" dirty="0">
                <a:latin typeface="Trebuchet MS"/>
                <a:cs typeface="Trebuchet MS"/>
              </a:rPr>
              <a:t> </a:t>
            </a:r>
            <a:r>
              <a:rPr sz="1100" spc="-20" dirty="0">
                <a:latin typeface="Trebuchet MS"/>
                <a:cs typeface="Trebuchet MS"/>
              </a:rPr>
              <a:t>re</a:t>
            </a:r>
            <a:r>
              <a:rPr sz="1100" spc="-25" dirty="0">
                <a:latin typeface="Trebuchet MS"/>
                <a:cs typeface="Trebuchet MS"/>
              </a:rPr>
              <a:t>c</a:t>
            </a:r>
            <a:r>
              <a:rPr sz="1100" spc="20" dirty="0">
                <a:latin typeface="Trebuchet MS"/>
                <a:cs typeface="Trebuchet MS"/>
              </a:rPr>
              <a:t>om</a:t>
            </a:r>
            <a:r>
              <a:rPr sz="1100" spc="15" dirty="0">
                <a:latin typeface="Trebuchet MS"/>
                <a:cs typeface="Trebuchet MS"/>
              </a:rPr>
              <a:t>m</a:t>
            </a:r>
            <a:r>
              <a:rPr sz="1100" spc="-30" dirty="0">
                <a:latin typeface="Trebuchet MS"/>
                <a:cs typeface="Trebuchet MS"/>
              </a:rPr>
              <a:t>e</a:t>
            </a:r>
            <a:r>
              <a:rPr sz="1100" spc="5" dirty="0">
                <a:latin typeface="Trebuchet MS"/>
                <a:cs typeface="Trebuchet MS"/>
              </a:rPr>
              <a:t>nd</a:t>
            </a:r>
            <a:r>
              <a:rPr sz="1100" spc="-50" dirty="0">
                <a:latin typeface="Trebuchet MS"/>
                <a:cs typeface="Trebuchet MS"/>
              </a:rPr>
              <a:t>a</a:t>
            </a:r>
            <a:r>
              <a:rPr sz="1100" spc="-35" dirty="0">
                <a:latin typeface="Trebuchet MS"/>
                <a:cs typeface="Trebuchet MS"/>
              </a:rPr>
              <a:t>t</a:t>
            </a:r>
            <a:r>
              <a:rPr sz="1100" spc="-10" dirty="0">
                <a:latin typeface="Trebuchet MS"/>
                <a:cs typeface="Trebuchet MS"/>
              </a:rPr>
              <a:t>ion  </a:t>
            </a:r>
            <a:r>
              <a:rPr sz="1100" spc="90" dirty="0">
                <a:latin typeface="Trebuchet MS"/>
                <a:cs typeface="Trebuchet MS"/>
              </a:rPr>
              <a:t>s</a:t>
            </a:r>
            <a:r>
              <a:rPr sz="1100" spc="-45" dirty="0">
                <a:latin typeface="Trebuchet MS"/>
                <a:cs typeface="Trebuchet MS"/>
              </a:rPr>
              <a:t>y</a:t>
            </a:r>
            <a:r>
              <a:rPr sz="1100" spc="90" dirty="0">
                <a:latin typeface="Trebuchet MS"/>
                <a:cs typeface="Trebuchet MS"/>
              </a:rPr>
              <a:t>s</a:t>
            </a:r>
            <a:r>
              <a:rPr sz="1100" spc="-80" dirty="0">
                <a:latin typeface="Trebuchet MS"/>
                <a:cs typeface="Trebuchet MS"/>
              </a:rPr>
              <a:t>t</a:t>
            </a:r>
            <a:r>
              <a:rPr sz="1100" spc="-30" dirty="0">
                <a:latin typeface="Trebuchet MS"/>
                <a:cs typeface="Trebuchet MS"/>
              </a:rPr>
              <a:t>e</a:t>
            </a:r>
            <a:r>
              <a:rPr sz="1100" spc="15" dirty="0">
                <a:latin typeface="Trebuchet MS"/>
                <a:cs typeface="Trebuchet MS"/>
              </a:rPr>
              <a:t>m</a:t>
            </a:r>
            <a:r>
              <a:rPr sz="1100" spc="-90" dirty="0">
                <a:latin typeface="Trebuchet MS"/>
                <a:cs typeface="Trebuchet MS"/>
              </a:rPr>
              <a:t>.</a:t>
            </a:r>
            <a:r>
              <a:rPr sz="1100" spc="-135" dirty="0">
                <a:latin typeface="Trebuchet MS"/>
                <a:cs typeface="Trebuchet MS"/>
              </a:rPr>
              <a:t> </a:t>
            </a:r>
            <a:r>
              <a:rPr sz="1100" spc="-20" dirty="0">
                <a:latin typeface="Trebuchet MS"/>
                <a:cs typeface="Trebuchet MS"/>
              </a:rPr>
              <a:t>This</a:t>
            </a:r>
            <a:r>
              <a:rPr sz="1100" spc="-110" dirty="0">
                <a:latin typeface="Trebuchet MS"/>
                <a:cs typeface="Trebuchet MS"/>
              </a:rPr>
              <a:t> </a:t>
            </a:r>
            <a:r>
              <a:rPr sz="1100" spc="25" dirty="0">
                <a:latin typeface="Trebuchet MS"/>
                <a:cs typeface="Trebuchet MS"/>
              </a:rPr>
              <a:t>c</a:t>
            </a:r>
            <a:r>
              <a:rPr sz="1100" dirty="0">
                <a:latin typeface="Trebuchet MS"/>
                <a:cs typeface="Trebuchet MS"/>
              </a:rPr>
              <a:t>ould</a:t>
            </a:r>
            <a:r>
              <a:rPr sz="1100" spc="-114" dirty="0">
                <a:latin typeface="Trebuchet MS"/>
                <a:cs typeface="Trebuchet MS"/>
              </a:rPr>
              <a:t> </a:t>
            </a:r>
            <a:r>
              <a:rPr sz="1100" spc="-25" dirty="0">
                <a:latin typeface="Trebuchet MS"/>
                <a:cs typeface="Trebuchet MS"/>
              </a:rPr>
              <a:t>in</a:t>
            </a:r>
            <a:r>
              <a:rPr sz="1100" spc="25" dirty="0">
                <a:latin typeface="Trebuchet MS"/>
                <a:cs typeface="Trebuchet MS"/>
              </a:rPr>
              <a:t>c</a:t>
            </a:r>
            <a:r>
              <a:rPr sz="1100" spc="-20" dirty="0">
                <a:latin typeface="Trebuchet MS"/>
                <a:cs typeface="Trebuchet MS"/>
              </a:rPr>
              <a:t>lu</a:t>
            </a:r>
            <a:r>
              <a:rPr sz="1100" spc="5" dirty="0">
                <a:latin typeface="Trebuchet MS"/>
                <a:cs typeface="Trebuchet MS"/>
              </a:rPr>
              <a:t>d</a:t>
            </a:r>
            <a:r>
              <a:rPr sz="1100" spc="-20" dirty="0">
                <a:latin typeface="Trebuchet MS"/>
                <a:cs typeface="Trebuchet MS"/>
              </a:rPr>
              <a:t>e</a:t>
            </a:r>
            <a:r>
              <a:rPr sz="1100" spc="-125" dirty="0">
                <a:latin typeface="Trebuchet MS"/>
                <a:cs typeface="Trebuchet MS"/>
              </a:rPr>
              <a:t> </a:t>
            </a:r>
            <a:r>
              <a:rPr sz="1100" spc="-50" dirty="0">
                <a:latin typeface="Trebuchet MS"/>
                <a:cs typeface="Trebuchet MS"/>
              </a:rPr>
              <a:t>a</a:t>
            </a:r>
            <a:r>
              <a:rPr sz="1100" spc="-35" dirty="0">
                <a:latin typeface="Trebuchet MS"/>
                <a:cs typeface="Trebuchet MS"/>
              </a:rPr>
              <a:t>t</a:t>
            </a:r>
            <a:r>
              <a:rPr sz="1100" spc="-80" dirty="0">
                <a:latin typeface="Trebuchet MS"/>
                <a:cs typeface="Trebuchet MS"/>
              </a:rPr>
              <a:t>t</a:t>
            </a:r>
            <a:r>
              <a:rPr sz="1100" spc="-70" dirty="0">
                <a:latin typeface="Trebuchet MS"/>
                <a:cs typeface="Trebuchet MS"/>
              </a:rPr>
              <a:t>r</a:t>
            </a:r>
            <a:r>
              <a:rPr sz="1100" spc="-50" dirty="0">
                <a:latin typeface="Trebuchet MS"/>
                <a:cs typeface="Trebuchet MS"/>
              </a:rPr>
              <a:t>i</a:t>
            </a:r>
            <a:r>
              <a:rPr sz="1100" spc="5" dirty="0">
                <a:latin typeface="Trebuchet MS"/>
                <a:cs typeface="Trebuchet MS"/>
              </a:rPr>
              <a:t>bu</a:t>
            </a:r>
            <a:r>
              <a:rPr sz="1100" spc="-80" dirty="0">
                <a:latin typeface="Trebuchet MS"/>
                <a:cs typeface="Trebuchet MS"/>
              </a:rPr>
              <a:t>t</a:t>
            </a:r>
            <a:r>
              <a:rPr sz="1100" spc="-30" dirty="0">
                <a:latin typeface="Trebuchet MS"/>
                <a:cs typeface="Trebuchet MS"/>
              </a:rPr>
              <a:t>e</a:t>
            </a:r>
            <a:r>
              <a:rPr sz="1100" spc="90" dirty="0">
                <a:latin typeface="Trebuchet MS"/>
                <a:cs typeface="Trebuchet MS"/>
              </a:rPr>
              <a:t>s</a:t>
            </a:r>
            <a:endParaRPr sz="1100" dirty="0">
              <a:latin typeface="Trebuchet MS"/>
              <a:cs typeface="Trebuchet MS"/>
            </a:endParaRPr>
          </a:p>
          <a:p>
            <a:pPr marL="820419" marR="286385" indent="-524510">
              <a:lnSpc>
                <a:spcPct val="101800"/>
              </a:lnSpc>
            </a:pPr>
            <a:r>
              <a:rPr sz="1100" spc="-35" dirty="0">
                <a:latin typeface="Trebuchet MS"/>
                <a:cs typeface="Trebuchet MS"/>
              </a:rPr>
              <a:t>li</a:t>
            </a:r>
            <a:r>
              <a:rPr sz="1100" spc="-50" dirty="0">
                <a:latin typeface="Trebuchet MS"/>
                <a:cs typeface="Trebuchet MS"/>
              </a:rPr>
              <a:t>k</a:t>
            </a:r>
            <a:r>
              <a:rPr sz="1100" spc="-20" dirty="0">
                <a:latin typeface="Trebuchet MS"/>
                <a:cs typeface="Trebuchet MS"/>
              </a:rPr>
              <a:t>e</a:t>
            </a:r>
            <a:r>
              <a:rPr sz="1100" spc="-125" dirty="0">
                <a:latin typeface="Trebuchet MS"/>
                <a:cs typeface="Trebuchet MS"/>
              </a:rPr>
              <a:t> </a:t>
            </a:r>
            <a:r>
              <a:rPr sz="1100" spc="25" dirty="0">
                <a:latin typeface="Trebuchet MS"/>
                <a:cs typeface="Trebuchet MS"/>
              </a:rPr>
              <a:t>c</a:t>
            </a:r>
            <a:r>
              <a:rPr sz="1100" spc="-10" dirty="0">
                <a:latin typeface="Trebuchet MS"/>
                <a:cs typeface="Trebuchet MS"/>
              </a:rPr>
              <a:t>ol</a:t>
            </a:r>
            <a:r>
              <a:rPr sz="1100" spc="-20" dirty="0">
                <a:latin typeface="Trebuchet MS"/>
                <a:cs typeface="Trebuchet MS"/>
              </a:rPr>
              <a:t>or</a:t>
            </a:r>
            <a:r>
              <a:rPr sz="1100" spc="-90" dirty="0">
                <a:latin typeface="Trebuchet MS"/>
                <a:cs typeface="Trebuchet MS"/>
              </a:rPr>
              <a:t>,</a:t>
            </a:r>
            <a:r>
              <a:rPr sz="1100" spc="-120" dirty="0">
                <a:latin typeface="Trebuchet MS"/>
                <a:cs typeface="Trebuchet MS"/>
              </a:rPr>
              <a:t> </a:t>
            </a:r>
            <a:r>
              <a:rPr sz="1100" spc="90" dirty="0">
                <a:latin typeface="Trebuchet MS"/>
                <a:cs typeface="Trebuchet MS"/>
              </a:rPr>
              <a:t>s</a:t>
            </a:r>
            <a:r>
              <a:rPr sz="1100" spc="-80" dirty="0">
                <a:latin typeface="Trebuchet MS"/>
                <a:cs typeface="Trebuchet MS"/>
              </a:rPr>
              <a:t>t</a:t>
            </a:r>
            <a:r>
              <a:rPr sz="1100" spc="-45" dirty="0">
                <a:latin typeface="Trebuchet MS"/>
                <a:cs typeface="Trebuchet MS"/>
              </a:rPr>
              <a:t>y</a:t>
            </a:r>
            <a:r>
              <a:rPr sz="1100" spc="-35" dirty="0">
                <a:latin typeface="Trebuchet MS"/>
                <a:cs typeface="Trebuchet MS"/>
              </a:rPr>
              <a:t>le</a:t>
            </a:r>
            <a:r>
              <a:rPr sz="1100" spc="-90" dirty="0">
                <a:latin typeface="Trebuchet MS"/>
                <a:cs typeface="Trebuchet MS"/>
              </a:rPr>
              <a:t>,</a:t>
            </a:r>
            <a:r>
              <a:rPr sz="1100" spc="-135" dirty="0">
                <a:latin typeface="Trebuchet MS"/>
                <a:cs typeface="Trebuchet MS"/>
              </a:rPr>
              <a:t> </a:t>
            </a:r>
            <a:r>
              <a:rPr sz="1100" spc="5" dirty="0">
                <a:latin typeface="Trebuchet MS"/>
                <a:cs typeface="Trebuchet MS"/>
              </a:rPr>
              <a:t>b</a:t>
            </a:r>
            <a:r>
              <a:rPr sz="1100" spc="-30" dirty="0">
                <a:latin typeface="Trebuchet MS"/>
                <a:cs typeface="Trebuchet MS"/>
              </a:rPr>
              <a:t>ra</a:t>
            </a:r>
            <a:r>
              <a:rPr sz="1100" spc="5" dirty="0">
                <a:latin typeface="Trebuchet MS"/>
                <a:cs typeface="Trebuchet MS"/>
              </a:rPr>
              <a:t>nd</a:t>
            </a:r>
            <a:r>
              <a:rPr sz="1100" spc="-90" dirty="0">
                <a:latin typeface="Trebuchet MS"/>
                <a:cs typeface="Trebuchet MS"/>
              </a:rPr>
              <a:t>,</a:t>
            </a:r>
            <a:r>
              <a:rPr sz="1100" spc="-135" dirty="0">
                <a:latin typeface="Trebuchet MS"/>
                <a:cs typeface="Trebuchet MS"/>
              </a:rPr>
              <a:t> </a:t>
            </a:r>
            <a:r>
              <a:rPr sz="1100" spc="-20" dirty="0">
                <a:latin typeface="Trebuchet MS"/>
                <a:cs typeface="Trebuchet MS"/>
              </a:rPr>
              <a:t>or</a:t>
            </a:r>
            <a:r>
              <a:rPr sz="1100" spc="-114" dirty="0">
                <a:latin typeface="Trebuchet MS"/>
                <a:cs typeface="Trebuchet MS"/>
              </a:rPr>
              <a:t> </a:t>
            </a:r>
            <a:r>
              <a:rPr sz="1100" spc="5" dirty="0">
                <a:latin typeface="Trebuchet MS"/>
                <a:cs typeface="Trebuchet MS"/>
              </a:rPr>
              <a:t>u</a:t>
            </a:r>
            <a:r>
              <a:rPr sz="1100" spc="90" dirty="0">
                <a:latin typeface="Trebuchet MS"/>
                <a:cs typeface="Trebuchet MS"/>
              </a:rPr>
              <a:t>s</a:t>
            </a:r>
            <a:r>
              <a:rPr sz="1100" spc="-30" dirty="0">
                <a:latin typeface="Trebuchet MS"/>
                <a:cs typeface="Trebuchet MS"/>
              </a:rPr>
              <a:t>e</a:t>
            </a:r>
            <a:r>
              <a:rPr sz="1100" spc="-50" dirty="0">
                <a:latin typeface="Trebuchet MS"/>
                <a:cs typeface="Trebuchet MS"/>
              </a:rPr>
              <a:t>r  </a:t>
            </a:r>
            <a:r>
              <a:rPr sz="1100" spc="-25" dirty="0">
                <a:latin typeface="Trebuchet MS"/>
                <a:cs typeface="Trebuchet MS"/>
              </a:rPr>
              <a:t>preferences.</a:t>
            </a:r>
            <a:endParaRPr sz="1100" dirty="0">
              <a:latin typeface="Trebuchet MS"/>
              <a:cs typeface="Trebuchet MS"/>
            </a:endParaRPr>
          </a:p>
        </p:txBody>
      </p:sp>
      <p:graphicFrame>
        <p:nvGraphicFramePr>
          <p:cNvPr id="13" name="object 13"/>
          <p:cNvGraphicFramePr>
            <a:graphicFrameLocks noGrp="1"/>
          </p:cNvGraphicFramePr>
          <p:nvPr/>
        </p:nvGraphicFramePr>
        <p:xfrm>
          <a:off x="10225084" y="3991238"/>
          <a:ext cx="821690" cy="555399"/>
        </p:xfrm>
        <a:graphic>
          <a:graphicData uri="http://schemas.openxmlformats.org/drawingml/2006/table">
            <a:tbl>
              <a:tblPr firstRow="1" bandRow="1">
                <a:tableStyleId>{2D5ABB26-0587-4C30-8999-92F81FD0307C}</a:tableStyleId>
              </a:tblPr>
              <a:tblGrid>
                <a:gridCol w="277495">
                  <a:extLst>
                    <a:ext uri="{9D8B030D-6E8A-4147-A177-3AD203B41FA5}">
                      <a16:colId xmlns:a16="http://schemas.microsoft.com/office/drawing/2014/main" val="20000"/>
                    </a:ext>
                  </a:extLst>
                </a:gridCol>
                <a:gridCol w="266700">
                  <a:extLst>
                    <a:ext uri="{9D8B030D-6E8A-4147-A177-3AD203B41FA5}">
                      <a16:colId xmlns:a16="http://schemas.microsoft.com/office/drawing/2014/main" val="20001"/>
                    </a:ext>
                  </a:extLst>
                </a:gridCol>
                <a:gridCol w="277495">
                  <a:extLst>
                    <a:ext uri="{9D8B030D-6E8A-4147-A177-3AD203B41FA5}">
                      <a16:colId xmlns:a16="http://schemas.microsoft.com/office/drawing/2014/main" val="20002"/>
                    </a:ext>
                  </a:extLst>
                </a:gridCol>
              </a:tblGrid>
              <a:tr h="188734">
                <a:tc>
                  <a:txBody>
                    <a:bodyPr/>
                    <a:lstStyle/>
                    <a:p>
                      <a:pPr>
                        <a:lnSpc>
                          <a:spcPct val="100000"/>
                        </a:lnSpc>
                      </a:pPr>
                      <a:endParaRPr sz="1100">
                        <a:latin typeface="Times New Roman"/>
                        <a:cs typeface="Times New Roman"/>
                      </a:endParaRPr>
                    </a:p>
                  </a:txBody>
                  <a:tcPr marL="0" marR="0" marT="0" marB="0">
                    <a:lnL w="76200">
                      <a:solidFill>
                        <a:srgbClr val="E97031"/>
                      </a:solidFill>
                      <a:prstDash val="solid"/>
                    </a:lnL>
                    <a:lnR w="53975">
                      <a:solidFill>
                        <a:srgbClr val="E97031"/>
                      </a:solidFill>
                      <a:prstDash val="solid"/>
                    </a:lnR>
                    <a:lnT w="76200">
                      <a:solidFill>
                        <a:srgbClr val="E97031"/>
                      </a:solidFill>
                      <a:prstDash val="solid"/>
                    </a:lnT>
                    <a:lnB w="53975">
                      <a:solidFill>
                        <a:srgbClr val="E97031"/>
                      </a:solidFill>
                      <a:prstDash val="solid"/>
                    </a:lnB>
                    <a:solidFill>
                      <a:srgbClr val="E8E8E8"/>
                    </a:solidFill>
                  </a:tcPr>
                </a:tc>
                <a:tc>
                  <a:txBody>
                    <a:bodyPr/>
                    <a:lstStyle/>
                    <a:p>
                      <a:pPr>
                        <a:lnSpc>
                          <a:spcPct val="100000"/>
                        </a:lnSpc>
                      </a:pPr>
                      <a:endParaRPr sz="1100">
                        <a:latin typeface="Times New Roman"/>
                        <a:cs typeface="Times New Roman"/>
                      </a:endParaRPr>
                    </a:p>
                  </a:txBody>
                  <a:tcPr marL="0" marR="0" marT="0" marB="0">
                    <a:lnL w="53975">
                      <a:solidFill>
                        <a:srgbClr val="E97031"/>
                      </a:solidFill>
                      <a:prstDash val="solid"/>
                    </a:lnL>
                    <a:lnR w="53975">
                      <a:solidFill>
                        <a:srgbClr val="E97031"/>
                      </a:solidFill>
                      <a:prstDash val="solid"/>
                    </a:lnR>
                    <a:lnT w="76200">
                      <a:solidFill>
                        <a:srgbClr val="E97031"/>
                      </a:solidFill>
                      <a:prstDash val="solid"/>
                    </a:lnT>
                    <a:lnB w="53975">
                      <a:solidFill>
                        <a:srgbClr val="E97031"/>
                      </a:solidFill>
                      <a:prstDash val="solid"/>
                    </a:lnB>
                    <a:solidFill>
                      <a:srgbClr val="E8E8E8"/>
                    </a:solidFill>
                  </a:tcPr>
                </a:tc>
                <a:tc>
                  <a:txBody>
                    <a:bodyPr/>
                    <a:lstStyle/>
                    <a:p>
                      <a:pPr>
                        <a:lnSpc>
                          <a:spcPct val="100000"/>
                        </a:lnSpc>
                      </a:pPr>
                      <a:endParaRPr sz="1100">
                        <a:latin typeface="Times New Roman"/>
                        <a:cs typeface="Times New Roman"/>
                      </a:endParaRPr>
                    </a:p>
                  </a:txBody>
                  <a:tcPr marL="0" marR="0" marT="0" marB="0">
                    <a:lnL w="53975">
                      <a:solidFill>
                        <a:srgbClr val="E97031"/>
                      </a:solidFill>
                      <a:prstDash val="solid"/>
                    </a:lnL>
                    <a:lnR w="76200">
                      <a:solidFill>
                        <a:srgbClr val="E97031"/>
                      </a:solidFill>
                      <a:prstDash val="solid"/>
                    </a:lnR>
                    <a:lnT w="76200">
                      <a:solidFill>
                        <a:srgbClr val="E97031"/>
                      </a:solidFill>
                      <a:prstDash val="solid"/>
                    </a:lnT>
                    <a:lnB w="53975">
                      <a:solidFill>
                        <a:srgbClr val="E97031"/>
                      </a:solidFill>
                      <a:prstDash val="solid"/>
                    </a:lnB>
                    <a:solidFill>
                      <a:srgbClr val="E8E8E8"/>
                    </a:solidFill>
                  </a:tcPr>
                </a:tc>
                <a:extLst>
                  <a:ext uri="{0D108BD9-81ED-4DB2-BD59-A6C34878D82A}">
                    <a16:rowId xmlns:a16="http://schemas.microsoft.com/office/drawing/2014/main" val="10000"/>
                  </a:ext>
                </a:extLst>
              </a:tr>
              <a:tr h="177931">
                <a:tc>
                  <a:txBody>
                    <a:bodyPr/>
                    <a:lstStyle/>
                    <a:p>
                      <a:pPr>
                        <a:lnSpc>
                          <a:spcPct val="100000"/>
                        </a:lnSpc>
                      </a:pPr>
                      <a:endParaRPr sz="1000">
                        <a:latin typeface="Times New Roman"/>
                        <a:cs typeface="Times New Roman"/>
                      </a:endParaRPr>
                    </a:p>
                  </a:txBody>
                  <a:tcPr marL="0" marR="0" marT="0" marB="0">
                    <a:lnL w="76200">
                      <a:solidFill>
                        <a:srgbClr val="E97031"/>
                      </a:solidFill>
                      <a:prstDash val="solid"/>
                    </a:lnL>
                    <a:lnR w="53975">
                      <a:solidFill>
                        <a:srgbClr val="E97031"/>
                      </a:solidFill>
                      <a:prstDash val="solid"/>
                    </a:lnR>
                    <a:lnT w="53975">
                      <a:solidFill>
                        <a:srgbClr val="E97031"/>
                      </a:solidFill>
                      <a:prstDash val="solid"/>
                    </a:lnT>
                    <a:lnB w="53975">
                      <a:solidFill>
                        <a:srgbClr val="E97031"/>
                      </a:solidFill>
                      <a:prstDash val="solid"/>
                    </a:lnB>
                    <a:solidFill>
                      <a:srgbClr val="E8E8E8"/>
                    </a:solidFill>
                  </a:tcPr>
                </a:tc>
                <a:tc>
                  <a:txBody>
                    <a:bodyPr/>
                    <a:lstStyle/>
                    <a:p>
                      <a:pPr>
                        <a:lnSpc>
                          <a:spcPct val="100000"/>
                        </a:lnSpc>
                      </a:pPr>
                      <a:endParaRPr sz="1000">
                        <a:latin typeface="Times New Roman"/>
                        <a:cs typeface="Times New Roman"/>
                      </a:endParaRPr>
                    </a:p>
                  </a:txBody>
                  <a:tcPr marL="0" marR="0" marT="0" marB="0">
                    <a:lnL w="53975">
                      <a:solidFill>
                        <a:srgbClr val="E97031"/>
                      </a:solidFill>
                      <a:prstDash val="solid"/>
                    </a:lnL>
                    <a:lnR w="53975">
                      <a:solidFill>
                        <a:srgbClr val="E97031"/>
                      </a:solidFill>
                      <a:prstDash val="solid"/>
                    </a:lnR>
                    <a:lnT w="53975">
                      <a:solidFill>
                        <a:srgbClr val="E97031"/>
                      </a:solidFill>
                      <a:prstDash val="solid"/>
                    </a:lnT>
                    <a:lnB w="53975">
                      <a:solidFill>
                        <a:srgbClr val="E97031"/>
                      </a:solidFill>
                      <a:prstDash val="solid"/>
                    </a:lnB>
                    <a:solidFill>
                      <a:srgbClr val="E8E8E8"/>
                    </a:solidFill>
                  </a:tcPr>
                </a:tc>
                <a:tc>
                  <a:txBody>
                    <a:bodyPr/>
                    <a:lstStyle/>
                    <a:p>
                      <a:pPr>
                        <a:lnSpc>
                          <a:spcPct val="100000"/>
                        </a:lnSpc>
                      </a:pPr>
                      <a:endParaRPr sz="1000">
                        <a:latin typeface="Times New Roman"/>
                        <a:cs typeface="Times New Roman"/>
                      </a:endParaRPr>
                    </a:p>
                  </a:txBody>
                  <a:tcPr marL="0" marR="0" marT="0" marB="0">
                    <a:lnL w="53975">
                      <a:solidFill>
                        <a:srgbClr val="E97031"/>
                      </a:solidFill>
                      <a:prstDash val="solid"/>
                    </a:lnL>
                    <a:lnR w="76200">
                      <a:solidFill>
                        <a:srgbClr val="E97031"/>
                      </a:solidFill>
                      <a:prstDash val="solid"/>
                    </a:lnR>
                    <a:lnT w="53975">
                      <a:solidFill>
                        <a:srgbClr val="E97031"/>
                      </a:solidFill>
                      <a:prstDash val="solid"/>
                    </a:lnT>
                    <a:lnB w="53975">
                      <a:solidFill>
                        <a:srgbClr val="E97031"/>
                      </a:solidFill>
                      <a:prstDash val="solid"/>
                    </a:lnB>
                    <a:solidFill>
                      <a:srgbClr val="E8E8E8"/>
                    </a:solidFill>
                  </a:tcPr>
                </a:tc>
                <a:extLst>
                  <a:ext uri="{0D108BD9-81ED-4DB2-BD59-A6C34878D82A}">
                    <a16:rowId xmlns:a16="http://schemas.microsoft.com/office/drawing/2014/main" val="10001"/>
                  </a:ext>
                </a:extLst>
              </a:tr>
              <a:tr h="188734">
                <a:tc>
                  <a:txBody>
                    <a:bodyPr/>
                    <a:lstStyle/>
                    <a:p>
                      <a:pPr>
                        <a:lnSpc>
                          <a:spcPct val="100000"/>
                        </a:lnSpc>
                      </a:pPr>
                      <a:endParaRPr sz="1100">
                        <a:latin typeface="Times New Roman"/>
                        <a:cs typeface="Times New Roman"/>
                      </a:endParaRPr>
                    </a:p>
                  </a:txBody>
                  <a:tcPr marL="0" marR="0" marT="0" marB="0">
                    <a:lnL w="76200">
                      <a:solidFill>
                        <a:srgbClr val="E97031"/>
                      </a:solidFill>
                      <a:prstDash val="solid"/>
                    </a:lnL>
                    <a:lnR w="53975">
                      <a:solidFill>
                        <a:srgbClr val="E97031"/>
                      </a:solidFill>
                      <a:prstDash val="solid"/>
                    </a:lnR>
                    <a:lnT w="53975">
                      <a:solidFill>
                        <a:srgbClr val="E97031"/>
                      </a:solidFill>
                      <a:prstDash val="solid"/>
                    </a:lnT>
                    <a:lnB w="76200">
                      <a:solidFill>
                        <a:srgbClr val="E97031"/>
                      </a:solidFill>
                      <a:prstDash val="solid"/>
                    </a:lnB>
                    <a:solidFill>
                      <a:srgbClr val="E8E8E8"/>
                    </a:solidFill>
                  </a:tcPr>
                </a:tc>
                <a:tc>
                  <a:txBody>
                    <a:bodyPr/>
                    <a:lstStyle/>
                    <a:p>
                      <a:pPr>
                        <a:lnSpc>
                          <a:spcPct val="100000"/>
                        </a:lnSpc>
                      </a:pPr>
                      <a:endParaRPr sz="1100">
                        <a:latin typeface="Times New Roman"/>
                        <a:cs typeface="Times New Roman"/>
                      </a:endParaRPr>
                    </a:p>
                  </a:txBody>
                  <a:tcPr marL="0" marR="0" marT="0" marB="0">
                    <a:lnL w="53975">
                      <a:solidFill>
                        <a:srgbClr val="E97031"/>
                      </a:solidFill>
                      <a:prstDash val="solid"/>
                    </a:lnL>
                    <a:lnR w="53975">
                      <a:solidFill>
                        <a:srgbClr val="E97031"/>
                      </a:solidFill>
                      <a:prstDash val="solid"/>
                    </a:lnR>
                    <a:lnT w="53975">
                      <a:solidFill>
                        <a:srgbClr val="E97031"/>
                      </a:solidFill>
                      <a:prstDash val="solid"/>
                    </a:lnT>
                    <a:lnB w="76200">
                      <a:solidFill>
                        <a:srgbClr val="E97031"/>
                      </a:solidFill>
                      <a:prstDash val="solid"/>
                    </a:lnB>
                    <a:solidFill>
                      <a:srgbClr val="E8E8E8"/>
                    </a:solidFill>
                  </a:tcPr>
                </a:tc>
                <a:tc>
                  <a:txBody>
                    <a:bodyPr/>
                    <a:lstStyle/>
                    <a:p>
                      <a:pPr>
                        <a:lnSpc>
                          <a:spcPct val="100000"/>
                        </a:lnSpc>
                      </a:pPr>
                      <a:endParaRPr sz="1100">
                        <a:latin typeface="Times New Roman"/>
                        <a:cs typeface="Times New Roman"/>
                      </a:endParaRPr>
                    </a:p>
                  </a:txBody>
                  <a:tcPr marL="0" marR="0" marT="0" marB="0">
                    <a:lnL w="53975">
                      <a:solidFill>
                        <a:srgbClr val="E97031"/>
                      </a:solidFill>
                      <a:prstDash val="solid"/>
                    </a:lnL>
                    <a:lnR w="76200">
                      <a:solidFill>
                        <a:srgbClr val="E97031"/>
                      </a:solidFill>
                      <a:prstDash val="solid"/>
                    </a:lnR>
                    <a:lnT w="53975">
                      <a:solidFill>
                        <a:srgbClr val="E97031"/>
                      </a:solidFill>
                      <a:prstDash val="solid"/>
                    </a:lnT>
                    <a:lnB w="76200">
                      <a:solidFill>
                        <a:srgbClr val="E97031"/>
                      </a:solidFill>
                      <a:prstDash val="solid"/>
                    </a:lnB>
                    <a:solidFill>
                      <a:srgbClr val="E8E8E8"/>
                    </a:solidFill>
                  </a:tcPr>
                </a:tc>
                <a:extLst>
                  <a:ext uri="{0D108BD9-81ED-4DB2-BD59-A6C34878D82A}">
                    <a16:rowId xmlns:a16="http://schemas.microsoft.com/office/drawing/2014/main" val="10002"/>
                  </a:ext>
                </a:extLst>
              </a:tr>
            </a:tbl>
          </a:graphicData>
        </a:graphic>
      </p:graphicFrame>
      <p:sp>
        <p:nvSpPr>
          <p:cNvPr id="14" name="object 14"/>
          <p:cNvSpPr txBox="1"/>
          <p:nvPr/>
        </p:nvSpPr>
        <p:spPr>
          <a:xfrm>
            <a:off x="9542843" y="5044803"/>
            <a:ext cx="2245360" cy="876935"/>
          </a:xfrm>
          <a:prstGeom prst="rect">
            <a:avLst/>
          </a:prstGeom>
        </p:spPr>
        <p:txBody>
          <a:bodyPr vert="horz" wrap="square" lIns="0" tIns="10160" rIns="0" bIns="0" rtlCol="0">
            <a:spAutoFit/>
          </a:bodyPr>
          <a:lstStyle/>
          <a:p>
            <a:pPr marL="215265" marR="34290" indent="-170815">
              <a:lnSpc>
                <a:spcPct val="101800"/>
              </a:lnSpc>
              <a:spcBef>
                <a:spcPts val="80"/>
              </a:spcBef>
            </a:pPr>
            <a:r>
              <a:rPr sz="1100" spc="-50" dirty="0">
                <a:latin typeface="Trebuchet MS"/>
                <a:cs typeface="Trebuchet MS"/>
              </a:rPr>
              <a:t>6</a:t>
            </a:r>
            <a:r>
              <a:rPr sz="1100" spc="-35" dirty="0">
                <a:latin typeface="Trebuchet MS"/>
                <a:cs typeface="Trebuchet MS"/>
              </a:rPr>
              <a:t>.</a:t>
            </a:r>
            <a:r>
              <a:rPr sz="1100" spc="-110" dirty="0">
                <a:latin typeface="Trebuchet MS"/>
                <a:cs typeface="Trebuchet MS"/>
              </a:rPr>
              <a:t> </a:t>
            </a:r>
            <a:r>
              <a:rPr sz="1100" b="1" spc="15" dirty="0">
                <a:latin typeface="Trebuchet MS"/>
                <a:cs typeface="Trebuchet MS"/>
              </a:rPr>
              <a:t>Dat</a:t>
            </a:r>
            <a:r>
              <a:rPr sz="1100" b="1" spc="20" dirty="0">
                <a:latin typeface="Trebuchet MS"/>
                <a:cs typeface="Trebuchet MS"/>
              </a:rPr>
              <a:t>a</a:t>
            </a:r>
            <a:r>
              <a:rPr sz="1100" b="1" spc="-125" dirty="0">
                <a:latin typeface="Trebuchet MS"/>
                <a:cs typeface="Trebuchet MS"/>
              </a:rPr>
              <a:t> </a:t>
            </a:r>
            <a:r>
              <a:rPr sz="1100" b="1" spc="20" dirty="0">
                <a:latin typeface="Trebuchet MS"/>
                <a:cs typeface="Trebuchet MS"/>
              </a:rPr>
              <a:t>P</a:t>
            </a:r>
            <a:r>
              <a:rPr sz="1100" b="1" spc="-30" dirty="0">
                <a:latin typeface="Trebuchet MS"/>
                <a:cs typeface="Trebuchet MS"/>
              </a:rPr>
              <a:t>repro</a:t>
            </a:r>
            <a:r>
              <a:rPr sz="1100" b="1" spc="30" dirty="0">
                <a:latin typeface="Trebuchet MS"/>
                <a:cs typeface="Trebuchet MS"/>
              </a:rPr>
              <a:t>c</a:t>
            </a:r>
            <a:r>
              <a:rPr sz="1100" b="1" spc="35" dirty="0">
                <a:latin typeface="Trebuchet MS"/>
                <a:cs typeface="Trebuchet MS"/>
              </a:rPr>
              <a:t>e</a:t>
            </a:r>
            <a:r>
              <a:rPr sz="1100" b="1" spc="20" dirty="0">
                <a:latin typeface="Trebuchet MS"/>
                <a:cs typeface="Trebuchet MS"/>
              </a:rPr>
              <a:t>s</a:t>
            </a:r>
            <a:r>
              <a:rPr sz="1100" b="1" spc="85" dirty="0">
                <a:latin typeface="Trebuchet MS"/>
                <a:cs typeface="Trebuchet MS"/>
              </a:rPr>
              <a:t>s</a:t>
            </a:r>
            <a:r>
              <a:rPr sz="1100" b="1" spc="-35" dirty="0">
                <a:latin typeface="Trebuchet MS"/>
                <a:cs typeface="Trebuchet MS"/>
              </a:rPr>
              <a:t>i</a:t>
            </a:r>
            <a:r>
              <a:rPr sz="1100" b="1" spc="-5" dirty="0">
                <a:latin typeface="Trebuchet MS"/>
                <a:cs typeface="Trebuchet MS"/>
              </a:rPr>
              <a:t>ng</a:t>
            </a:r>
            <a:r>
              <a:rPr sz="1100" b="1" spc="-75" dirty="0">
                <a:latin typeface="Trebuchet MS"/>
                <a:cs typeface="Trebuchet MS"/>
              </a:rPr>
              <a:t>:</a:t>
            </a:r>
            <a:r>
              <a:rPr sz="1100" b="1" spc="-120" dirty="0">
                <a:latin typeface="Trebuchet MS"/>
                <a:cs typeface="Trebuchet MS"/>
              </a:rPr>
              <a:t> </a:t>
            </a:r>
            <a:r>
              <a:rPr sz="1100" spc="-25" dirty="0">
                <a:latin typeface="Trebuchet MS"/>
                <a:cs typeface="Trebuchet MS"/>
              </a:rPr>
              <a:t>Pre</a:t>
            </a:r>
            <a:r>
              <a:rPr sz="1100" spc="5" dirty="0">
                <a:latin typeface="Trebuchet MS"/>
                <a:cs typeface="Trebuchet MS"/>
              </a:rPr>
              <a:t>p</a:t>
            </a:r>
            <a:r>
              <a:rPr sz="1100" spc="-35" dirty="0">
                <a:latin typeface="Trebuchet MS"/>
                <a:cs typeface="Trebuchet MS"/>
              </a:rPr>
              <a:t>a</a:t>
            </a:r>
            <a:r>
              <a:rPr sz="1100" spc="-25" dirty="0">
                <a:latin typeface="Trebuchet MS"/>
                <a:cs typeface="Trebuchet MS"/>
              </a:rPr>
              <a:t>r</a:t>
            </a:r>
            <a:r>
              <a:rPr sz="1100" spc="-20" dirty="0">
                <a:latin typeface="Trebuchet MS"/>
                <a:cs typeface="Trebuchet MS"/>
              </a:rPr>
              <a:t>e</a:t>
            </a:r>
            <a:r>
              <a:rPr sz="1100" spc="-135" dirty="0">
                <a:latin typeface="Trebuchet MS"/>
                <a:cs typeface="Trebuchet MS"/>
              </a:rPr>
              <a:t> </a:t>
            </a:r>
            <a:r>
              <a:rPr sz="1100" spc="-80" dirty="0">
                <a:latin typeface="Trebuchet MS"/>
                <a:cs typeface="Trebuchet MS"/>
              </a:rPr>
              <a:t>t</a:t>
            </a:r>
            <a:r>
              <a:rPr sz="1100" spc="5" dirty="0">
                <a:latin typeface="Trebuchet MS"/>
                <a:cs typeface="Trebuchet MS"/>
              </a:rPr>
              <a:t>h</a:t>
            </a:r>
            <a:r>
              <a:rPr sz="1100" spc="-15" dirty="0">
                <a:latin typeface="Trebuchet MS"/>
                <a:cs typeface="Trebuchet MS"/>
              </a:rPr>
              <a:t>e  </a:t>
            </a:r>
            <a:r>
              <a:rPr sz="1100" spc="5" dirty="0">
                <a:latin typeface="Trebuchet MS"/>
                <a:cs typeface="Trebuchet MS"/>
              </a:rPr>
              <a:t>d</a:t>
            </a:r>
            <a:r>
              <a:rPr sz="1100" spc="-50" dirty="0">
                <a:latin typeface="Trebuchet MS"/>
                <a:cs typeface="Trebuchet MS"/>
              </a:rPr>
              <a:t>a</a:t>
            </a:r>
            <a:r>
              <a:rPr sz="1100" spc="-35" dirty="0">
                <a:latin typeface="Trebuchet MS"/>
                <a:cs typeface="Trebuchet MS"/>
              </a:rPr>
              <a:t>t</a:t>
            </a:r>
            <a:r>
              <a:rPr sz="1100" spc="5" dirty="0">
                <a:latin typeface="Trebuchet MS"/>
                <a:cs typeface="Trebuchet MS"/>
              </a:rPr>
              <a:t>a</a:t>
            </a:r>
            <a:r>
              <a:rPr sz="1100" spc="-130" dirty="0">
                <a:latin typeface="Trebuchet MS"/>
                <a:cs typeface="Trebuchet MS"/>
              </a:rPr>
              <a:t> </a:t>
            </a:r>
            <a:r>
              <a:rPr sz="1100" spc="-75" dirty="0">
                <a:latin typeface="Trebuchet MS"/>
                <a:cs typeface="Trebuchet MS"/>
              </a:rPr>
              <a:t>f</a:t>
            </a:r>
            <a:r>
              <a:rPr sz="1100" spc="-20" dirty="0">
                <a:latin typeface="Trebuchet MS"/>
                <a:cs typeface="Trebuchet MS"/>
              </a:rPr>
              <a:t>or</a:t>
            </a:r>
            <a:r>
              <a:rPr sz="1100" spc="-114" dirty="0">
                <a:latin typeface="Trebuchet MS"/>
                <a:cs typeface="Trebuchet MS"/>
              </a:rPr>
              <a:t> </a:t>
            </a:r>
            <a:r>
              <a:rPr sz="1100" spc="15" dirty="0">
                <a:latin typeface="Trebuchet MS"/>
                <a:cs typeface="Trebuchet MS"/>
              </a:rPr>
              <a:t>m</a:t>
            </a:r>
            <a:r>
              <a:rPr sz="1100" spc="10" dirty="0">
                <a:latin typeface="Trebuchet MS"/>
                <a:cs typeface="Trebuchet MS"/>
              </a:rPr>
              <a:t>o</a:t>
            </a:r>
            <a:r>
              <a:rPr sz="1100" spc="15" dirty="0">
                <a:latin typeface="Trebuchet MS"/>
                <a:cs typeface="Trebuchet MS"/>
              </a:rPr>
              <a:t>d</a:t>
            </a:r>
            <a:r>
              <a:rPr sz="1100" spc="-30" dirty="0">
                <a:latin typeface="Trebuchet MS"/>
                <a:cs typeface="Trebuchet MS"/>
              </a:rPr>
              <a:t>eli</a:t>
            </a:r>
            <a:r>
              <a:rPr sz="1100" spc="-40" dirty="0">
                <a:latin typeface="Trebuchet MS"/>
                <a:cs typeface="Trebuchet MS"/>
              </a:rPr>
              <a:t>n</a:t>
            </a:r>
            <a:r>
              <a:rPr sz="1100" spc="-20" dirty="0">
                <a:latin typeface="Trebuchet MS"/>
                <a:cs typeface="Trebuchet MS"/>
              </a:rPr>
              <a:t>g</a:t>
            </a:r>
            <a:r>
              <a:rPr sz="1100" spc="-140" dirty="0">
                <a:latin typeface="Trebuchet MS"/>
                <a:cs typeface="Trebuchet MS"/>
              </a:rPr>
              <a:t> </a:t>
            </a:r>
            <a:r>
              <a:rPr sz="1100" spc="5" dirty="0">
                <a:latin typeface="Trebuchet MS"/>
                <a:cs typeface="Trebuchet MS"/>
              </a:rPr>
              <a:t>b</a:t>
            </a:r>
            <a:r>
              <a:rPr sz="1100" spc="-45" dirty="0">
                <a:latin typeface="Trebuchet MS"/>
                <a:cs typeface="Trebuchet MS"/>
              </a:rPr>
              <a:t>y</a:t>
            </a:r>
            <a:r>
              <a:rPr sz="1100" spc="-114" dirty="0">
                <a:latin typeface="Trebuchet MS"/>
                <a:cs typeface="Trebuchet MS"/>
              </a:rPr>
              <a:t> </a:t>
            </a:r>
            <a:r>
              <a:rPr sz="1100" spc="-30" dirty="0">
                <a:latin typeface="Trebuchet MS"/>
                <a:cs typeface="Trebuchet MS"/>
              </a:rPr>
              <a:t>e</a:t>
            </a:r>
            <a:r>
              <a:rPr sz="1100" spc="5" dirty="0">
                <a:latin typeface="Trebuchet MS"/>
                <a:cs typeface="Trebuchet MS"/>
              </a:rPr>
              <a:t>n</a:t>
            </a:r>
            <a:r>
              <a:rPr sz="1100" spc="25" dirty="0">
                <a:latin typeface="Trebuchet MS"/>
                <a:cs typeface="Trebuchet MS"/>
              </a:rPr>
              <a:t>c</a:t>
            </a:r>
            <a:r>
              <a:rPr sz="1100" spc="10" dirty="0">
                <a:latin typeface="Trebuchet MS"/>
                <a:cs typeface="Trebuchet MS"/>
              </a:rPr>
              <a:t>o</a:t>
            </a:r>
            <a:r>
              <a:rPr sz="1100" spc="15" dirty="0">
                <a:latin typeface="Trebuchet MS"/>
                <a:cs typeface="Trebuchet MS"/>
              </a:rPr>
              <a:t>d</a:t>
            </a:r>
            <a:r>
              <a:rPr sz="1100" spc="-25" dirty="0">
                <a:latin typeface="Trebuchet MS"/>
                <a:cs typeface="Trebuchet MS"/>
              </a:rPr>
              <a:t>in</a:t>
            </a:r>
            <a:r>
              <a:rPr sz="1100" spc="-20" dirty="0">
                <a:latin typeface="Trebuchet MS"/>
                <a:cs typeface="Trebuchet MS"/>
              </a:rPr>
              <a:t>g</a:t>
            </a:r>
            <a:endParaRPr sz="1100" dirty="0">
              <a:latin typeface="Trebuchet MS"/>
              <a:cs typeface="Trebuchet MS"/>
            </a:endParaRPr>
          </a:p>
          <a:p>
            <a:pPr marL="12700" marR="5080" algn="ctr">
              <a:lnSpc>
                <a:spcPct val="101800"/>
              </a:lnSpc>
            </a:pPr>
            <a:r>
              <a:rPr sz="1100" spc="25" dirty="0">
                <a:latin typeface="Trebuchet MS"/>
                <a:cs typeface="Trebuchet MS"/>
              </a:rPr>
              <a:t>c</a:t>
            </a:r>
            <a:r>
              <a:rPr sz="1100" spc="-50" dirty="0">
                <a:latin typeface="Trebuchet MS"/>
                <a:cs typeface="Trebuchet MS"/>
              </a:rPr>
              <a:t>a</a:t>
            </a:r>
            <a:r>
              <a:rPr sz="1100" spc="-35" dirty="0">
                <a:latin typeface="Trebuchet MS"/>
                <a:cs typeface="Trebuchet MS"/>
              </a:rPr>
              <a:t>t</a:t>
            </a:r>
            <a:r>
              <a:rPr sz="1100" spc="-30" dirty="0">
                <a:latin typeface="Trebuchet MS"/>
                <a:cs typeface="Trebuchet MS"/>
              </a:rPr>
              <a:t>e</a:t>
            </a:r>
            <a:r>
              <a:rPr sz="1100" spc="-20" dirty="0">
                <a:latin typeface="Trebuchet MS"/>
                <a:cs typeface="Trebuchet MS"/>
              </a:rPr>
              <a:t>gor</a:t>
            </a:r>
            <a:r>
              <a:rPr sz="1100" spc="-10" dirty="0">
                <a:latin typeface="Trebuchet MS"/>
                <a:cs typeface="Trebuchet MS"/>
              </a:rPr>
              <a:t>i</a:t>
            </a:r>
            <a:r>
              <a:rPr sz="1100" spc="-15" dirty="0">
                <a:latin typeface="Trebuchet MS"/>
                <a:cs typeface="Trebuchet MS"/>
              </a:rPr>
              <a:t>c</a:t>
            </a:r>
            <a:r>
              <a:rPr sz="1100" spc="-25" dirty="0">
                <a:latin typeface="Trebuchet MS"/>
                <a:cs typeface="Trebuchet MS"/>
              </a:rPr>
              <a:t>a</a:t>
            </a:r>
            <a:r>
              <a:rPr sz="1100" spc="-15" dirty="0">
                <a:latin typeface="Trebuchet MS"/>
                <a:cs typeface="Trebuchet MS"/>
              </a:rPr>
              <a:t>l</a:t>
            </a:r>
            <a:r>
              <a:rPr sz="1100" spc="-130" dirty="0">
                <a:latin typeface="Trebuchet MS"/>
                <a:cs typeface="Trebuchet MS"/>
              </a:rPr>
              <a:t> </a:t>
            </a:r>
            <a:r>
              <a:rPr sz="1100" spc="-40" dirty="0">
                <a:latin typeface="Trebuchet MS"/>
                <a:cs typeface="Trebuchet MS"/>
              </a:rPr>
              <a:t>v</a:t>
            </a:r>
            <a:r>
              <a:rPr sz="1100" spc="-35" dirty="0">
                <a:latin typeface="Trebuchet MS"/>
                <a:cs typeface="Trebuchet MS"/>
              </a:rPr>
              <a:t>a</a:t>
            </a:r>
            <a:r>
              <a:rPr sz="1100" spc="-25" dirty="0">
                <a:latin typeface="Trebuchet MS"/>
                <a:cs typeface="Trebuchet MS"/>
              </a:rPr>
              <a:t>r</a:t>
            </a:r>
            <a:r>
              <a:rPr sz="1100" spc="-15" dirty="0">
                <a:latin typeface="Trebuchet MS"/>
                <a:cs typeface="Trebuchet MS"/>
              </a:rPr>
              <a:t>ia</a:t>
            </a:r>
            <a:r>
              <a:rPr sz="1100" spc="-10" dirty="0">
                <a:latin typeface="Trebuchet MS"/>
                <a:cs typeface="Trebuchet MS"/>
              </a:rPr>
              <a:t>b</a:t>
            </a:r>
            <a:r>
              <a:rPr sz="1100" spc="-35" dirty="0">
                <a:latin typeface="Trebuchet MS"/>
                <a:cs typeface="Trebuchet MS"/>
              </a:rPr>
              <a:t>le</a:t>
            </a:r>
            <a:r>
              <a:rPr sz="1100" spc="90" dirty="0">
                <a:latin typeface="Trebuchet MS"/>
                <a:cs typeface="Trebuchet MS"/>
              </a:rPr>
              <a:t>s</a:t>
            </a:r>
            <a:r>
              <a:rPr sz="1100" spc="-90" dirty="0">
                <a:latin typeface="Trebuchet MS"/>
                <a:cs typeface="Trebuchet MS"/>
              </a:rPr>
              <a:t>,</a:t>
            </a:r>
            <a:r>
              <a:rPr sz="1100" spc="-145" dirty="0">
                <a:latin typeface="Trebuchet MS"/>
                <a:cs typeface="Trebuchet MS"/>
              </a:rPr>
              <a:t> </a:t>
            </a:r>
            <a:r>
              <a:rPr sz="1100" spc="5" dirty="0">
                <a:latin typeface="Trebuchet MS"/>
                <a:cs typeface="Trebuchet MS"/>
              </a:rPr>
              <a:t>n</a:t>
            </a:r>
            <a:r>
              <a:rPr sz="1100" spc="-20" dirty="0">
                <a:latin typeface="Trebuchet MS"/>
                <a:cs typeface="Trebuchet MS"/>
              </a:rPr>
              <a:t>or</a:t>
            </a:r>
            <a:r>
              <a:rPr sz="1100" spc="15" dirty="0">
                <a:latin typeface="Trebuchet MS"/>
                <a:cs typeface="Trebuchet MS"/>
              </a:rPr>
              <a:t>m</a:t>
            </a:r>
            <a:r>
              <a:rPr sz="1100" spc="-30" dirty="0">
                <a:latin typeface="Trebuchet MS"/>
                <a:cs typeface="Trebuchet MS"/>
              </a:rPr>
              <a:t>alizing  </a:t>
            </a:r>
            <a:r>
              <a:rPr sz="1100" spc="5" dirty="0">
                <a:latin typeface="Trebuchet MS"/>
                <a:cs typeface="Trebuchet MS"/>
              </a:rPr>
              <a:t>nu</a:t>
            </a:r>
            <a:r>
              <a:rPr sz="1100" spc="15" dirty="0">
                <a:latin typeface="Trebuchet MS"/>
                <a:cs typeface="Trebuchet MS"/>
              </a:rPr>
              <a:t>m</a:t>
            </a:r>
            <a:r>
              <a:rPr sz="1100" spc="-30" dirty="0">
                <a:latin typeface="Trebuchet MS"/>
                <a:cs typeface="Trebuchet MS"/>
              </a:rPr>
              <a:t>e</a:t>
            </a:r>
            <a:r>
              <a:rPr sz="1100" spc="-70" dirty="0">
                <a:latin typeface="Trebuchet MS"/>
                <a:cs typeface="Trebuchet MS"/>
              </a:rPr>
              <a:t>r</a:t>
            </a:r>
            <a:r>
              <a:rPr sz="1100" spc="-50" dirty="0">
                <a:latin typeface="Trebuchet MS"/>
                <a:cs typeface="Trebuchet MS"/>
              </a:rPr>
              <a:t>i</a:t>
            </a:r>
            <a:r>
              <a:rPr sz="1100" spc="25" dirty="0">
                <a:latin typeface="Trebuchet MS"/>
                <a:cs typeface="Trebuchet MS"/>
              </a:rPr>
              <a:t>c</a:t>
            </a:r>
            <a:r>
              <a:rPr sz="1100" spc="-25" dirty="0">
                <a:latin typeface="Trebuchet MS"/>
                <a:cs typeface="Trebuchet MS"/>
              </a:rPr>
              <a:t>a</a:t>
            </a:r>
            <a:r>
              <a:rPr sz="1100" spc="-15" dirty="0">
                <a:latin typeface="Trebuchet MS"/>
                <a:cs typeface="Trebuchet MS"/>
              </a:rPr>
              <a:t>l</a:t>
            </a:r>
            <a:r>
              <a:rPr sz="1100" spc="-114" dirty="0">
                <a:latin typeface="Trebuchet MS"/>
                <a:cs typeface="Trebuchet MS"/>
              </a:rPr>
              <a:t> </a:t>
            </a:r>
            <a:r>
              <a:rPr sz="1100" spc="-75" dirty="0">
                <a:latin typeface="Trebuchet MS"/>
                <a:cs typeface="Trebuchet MS"/>
              </a:rPr>
              <a:t>f</a:t>
            </a:r>
            <a:r>
              <a:rPr sz="1100" spc="-30" dirty="0">
                <a:latin typeface="Trebuchet MS"/>
                <a:cs typeface="Trebuchet MS"/>
              </a:rPr>
              <a:t>e</a:t>
            </a:r>
            <a:r>
              <a:rPr sz="1100" spc="-50" dirty="0">
                <a:latin typeface="Trebuchet MS"/>
                <a:cs typeface="Trebuchet MS"/>
              </a:rPr>
              <a:t>a</a:t>
            </a:r>
            <a:r>
              <a:rPr sz="1100" spc="-35" dirty="0">
                <a:latin typeface="Trebuchet MS"/>
                <a:cs typeface="Trebuchet MS"/>
              </a:rPr>
              <a:t>t</a:t>
            </a:r>
            <a:r>
              <a:rPr sz="1100" spc="5" dirty="0">
                <a:latin typeface="Trebuchet MS"/>
                <a:cs typeface="Trebuchet MS"/>
              </a:rPr>
              <a:t>u</a:t>
            </a:r>
            <a:r>
              <a:rPr sz="1100" spc="-25" dirty="0">
                <a:latin typeface="Trebuchet MS"/>
                <a:cs typeface="Trebuchet MS"/>
              </a:rPr>
              <a:t>res</a:t>
            </a:r>
            <a:r>
              <a:rPr sz="1100" spc="-20" dirty="0">
                <a:latin typeface="Trebuchet MS"/>
                <a:cs typeface="Trebuchet MS"/>
              </a:rPr>
              <a:t>,</a:t>
            </a:r>
            <a:r>
              <a:rPr sz="1100" spc="-120" dirty="0">
                <a:latin typeface="Trebuchet MS"/>
                <a:cs typeface="Trebuchet MS"/>
              </a:rPr>
              <a:t> </a:t>
            </a:r>
            <a:r>
              <a:rPr sz="1100" dirty="0">
                <a:latin typeface="Trebuchet MS"/>
                <a:cs typeface="Trebuchet MS"/>
              </a:rPr>
              <a:t>a</a:t>
            </a:r>
            <a:r>
              <a:rPr sz="1100" spc="5" dirty="0">
                <a:latin typeface="Trebuchet MS"/>
                <a:cs typeface="Trebuchet MS"/>
              </a:rPr>
              <a:t>nd</a:t>
            </a:r>
            <a:r>
              <a:rPr sz="1100" spc="-125" dirty="0">
                <a:latin typeface="Trebuchet MS"/>
                <a:cs typeface="Trebuchet MS"/>
              </a:rPr>
              <a:t> </a:t>
            </a:r>
            <a:r>
              <a:rPr sz="1100" spc="90" dirty="0">
                <a:latin typeface="Trebuchet MS"/>
                <a:cs typeface="Trebuchet MS"/>
              </a:rPr>
              <a:t>s</a:t>
            </a:r>
            <a:r>
              <a:rPr sz="1100" spc="5" dirty="0">
                <a:latin typeface="Trebuchet MS"/>
                <a:cs typeface="Trebuchet MS"/>
              </a:rPr>
              <a:t>p</a:t>
            </a:r>
            <a:r>
              <a:rPr sz="1100" spc="-55" dirty="0">
                <a:latin typeface="Trebuchet MS"/>
                <a:cs typeface="Trebuchet MS"/>
              </a:rPr>
              <a:t>li</a:t>
            </a:r>
            <a:r>
              <a:rPr sz="1100" spc="-70" dirty="0">
                <a:latin typeface="Trebuchet MS"/>
                <a:cs typeface="Trebuchet MS"/>
              </a:rPr>
              <a:t>t</a:t>
            </a:r>
            <a:r>
              <a:rPr sz="1100" spc="-80" dirty="0">
                <a:latin typeface="Trebuchet MS"/>
                <a:cs typeface="Trebuchet MS"/>
              </a:rPr>
              <a:t>t</a:t>
            </a:r>
            <a:r>
              <a:rPr sz="1100" spc="-25" dirty="0">
                <a:latin typeface="Trebuchet MS"/>
                <a:cs typeface="Trebuchet MS"/>
              </a:rPr>
              <a:t>in</a:t>
            </a:r>
            <a:r>
              <a:rPr sz="1100" spc="-20" dirty="0">
                <a:latin typeface="Trebuchet MS"/>
                <a:cs typeface="Trebuchet MS"/>
              </a:rPr>
              <a:t>g</a:t>
            </a:r>
            <a:r>
              <a:rPr sz="1100" spc="-140" dirty="0">
                <a:latin typeface="Trebuchet MS"/>
                <a:cs typeface="Trebuchet MS"/>
              </a:rPr>
              <a:t> </a:t>
            </a:r>
            <a:r>
              <a:rPr sz="1100" spc="-80" dirty="0">
                <a:latin typeface="Trebuchet MS"/>
                <a:cs typeface="Trebuchet MS"/>
              </a:rPr>
              <a:t>t</a:t>
            </a:r>
            <a:r>
              <a:rPr sz="1100" spc="5" dirty="0">
                <a:latin typeface="Trebuchet MS"/>
                <a:cs typeface="Trebuchet MS"/>
              </a:rPr>
              <a:t>h</a:t>
            </a:r>
            <a:r>
              <a:rPr sz="1100" spc="-15" dirty="0">
                <a:latin typeface="Trebuchet MS"/>
                <a:cs typeface="Trebuchet MS"/>
              </a:rPr>
              <a:t>e  </a:t>
            </a:r>
            <a:r>
              <a:rPr sz="1100" spc="5" dirty="0">
                <a:latin typeface="Trebuchet MS"/>
                <a:cs typeface="Trebuchet MS"/>
              </a:rPr>
              <a:t>d</a:t>
            </a:r>
            <a:r>
              <a:rPr sz="1100" spc="-50" dirty="0">
                <a:latin typeface="Trebuchet MS"/>
                <a:cs typeface="Trebuchet MS"/>
              </a:rPr>
              <a:t>a</a:t>
            </a:r>
            <a:r>
              <a:rPr sz="1100" spc="-35" dirty="0">
                <a:latin typeface="Trebuchet MS"/>
                <a:cs typeface="Trebuchet MS"/>
              </a:rPr>
              <a:t>t</a:t>
            </a:r>
            <a:r>
              <a:rPr sz="1100" spc="50" dirty="0">
                <a:latin typeface="Trebuchet MS"/>
                <a:cs typeface="Trebuchet MS"/>
              </a:rPr>
              <a:t>a</a:t>
            </a:r>
            <a:r>
              <a:rPr sz="1100" spc="40" dirty="0">
                <a:latin typeface="Trebuchet MS"/>
                <a:cs typeface="Trebuchet MS"/>
              </a:rPr>
              <a:t>s</a:t>
            </a:r>
            <a:r>
              <a:rPr sz="1100" spc="-30" dirty="0">
                <a:latin typeface="Trebuchet MS"/>
                <a:cs typeface="Trebuchet MS"/>
              </a:rPr>
              <a:t>e</a:t>
            </a:r>
            <a:r>
              <a:rPr sz="1100" spc="-80" dirty="0">
                <a:latin typeface="Trebuchet MS"/>
                <a:cs typeface="Trebuchet MS"/>
              </a:rPr>
              <a:t>t</a:t>
            </a:r>
            <a:r>
              <a:rPr sz="1100" spc="-140" dirty="0">
                <a:latin typeface="Trebuchet MS"/>
                <a:cs typeface="Trebuchet MS"/>
              </a:rPr>
              <a:t> </a:t>
            </a:r>
            <a:r>
              <a:rPr sz="1100" spc="-25" dirty="0">
                <a:latin typeface="Trebuchet MS"/>
                <a:cs typeface="Trebuchet MS"/>
              </a:rPr>
              <a:t>in</a:t>
            </a:r>
            <a:r>
              <a:rPr sz="1100" spc="-80" dirty="0">
                <a:latin typeface="Trebuchet MS"/>
                <a:cs typeface="Trebuchet MS"/>
              </a:rPr>
              <a:t>t</a:t>
            </a:r>
            <a:r>
              <a:rPr sz="1100" spc="15" dirty="0">
                <a:latin typeface="Trebuchet MS"/>
                <a:cs typeface="Trebuchet MS"/>
              </a:rPr>
              <a:t>o</a:t>
            </a:r>
            <a:r>
              <a:rPr sz="1100" spc="-114" dirty="0">
                <a:latin typeface="Trebuchet MS"/>
                <a:cs typeface="Trebuchet MS"/>
              </a:rPr>
              <a:t> </a:t>
            </a:r>
            <a:r>
              <a:rPr sz="1100" spc="-80" dirty="0">
                <a:latin typeface="Trebuchet MS"/>
                <a:cs typeface="Trebuchet MS"/>
              </a:rPr>
              <a:t>t</a:t>
            </a:r>
            <a:r>
              <a:rPr sz="1100" spc="-30" dirty="0">
                <a:latin typeface="Trebuchet MS"/>
                <a:cs typeface="Trebuchet MS"/>
              </a:rPr>
              <a:t>ra</a:t>
            </a:r>
            <a:r>
              <a:rPr sz="1100" spc="-25" dirty="0">
                <a:latin typeface="Trebuchet MS"/>
                <a:cs typeface="Trebuchet MS"/>
              </a:rPr>
              <a:t>inin</a:t>
            </a:r>
            <a:r>
              <a:rPr sz="1100" spc="-20" dirty="0">
                <a:latin typeface="Trebuchet MS"/>
                <a:cs typeface="Trebuchet MS"/>
              </a:rPr>
              <a:t>g</a:t>
            </a:r>
            <a:r>
              <a:rPr sz="1100" spc="-140" dirty="0">
                <a:latin typeface="Trebuchet MS"/>
                <a:cs typeface="Trebuchet MS"/>
              </a:rPr>
              <a:t> </a:t>
            </a:r>
            <a:r>
              <a:rPr sz="1100" dirty="0">
                <a:latin typeface="Trebuchet MS"/>
                <a:cs typeface="Trebuchet MS"/>
              </a:rPr>
              <a:t>a</a:t>
            </a:r>
            <a:r>
              <a:rPr sz="1100" spc="5" dirty="0">
                <a:latin typeface="Trebuchet MS"/>
                <a:cs typeface="Trebuchet MS"/>
              </a:rPr>
              <a:t>nd</a:t>
            </a:r>
            <a:r>
              <a:rPr sz="1100" spc="-125" dirty="0">
                <a:latin typeface="Trebuchet MS"/>
                <a:cs typeface="Trebuchet MS"/>
              </a:rPr>
              <a:t> </a:t>
            </a:r>
            <a:r>
              <a:rPr sz="1100" spc="-80" dirty="0">
                <a:latin typeface="Trebuchet MS"/>
                <a:cs typeface="Trebuchet MS"/>
              </a:rPr>
              <a:t>t</a:t>
            </a:r>
            <a:r>
              <a:rPr sz="1100" spc="-30" dirty="0">
                <a:latin typeface="Trebuchet MS"/>
                <a:cs typeface="Trebuchet MS"/>
              </a:rPr>
              <a:t>e</a:t>
            </a:r>
            <a:r>
              <a:rPr sz="1100" spc="90" dirty="0">
                <a:latin typeface="Trebuchet MS"/>
                <a:cs typeface="Trebuchet MS"/>
              </a:rPr>
              <a:t>s</a:t>
            </a:r>
            <a:r>
              <a:rPr sz="1100" spc="-80" dirty="0">
                <a:latin typeface="Trebuchet MS"/>
                <a:cs typeface="Trebuchet MS"/>
              </a:rPr>
              <a:t>t</a:t>
            </a:r>
            <a:r>
              <a:rPr sz="1100" spc="-25" dirty="0">
                <a:latin typeface="Trebuchet MS"/>
                <a:cs typeface="Trebuchet MS"/>
              </a:rPr>
              <a:t>in</a:t>
            </a:r>
            <a:r>
              <a:rPr sz="1100" spc="-20" dirty="0">
                <a:latin typeface="Trebuchet MS"/>
                <a:cs typeface="Trebuchet MS"/>
              </a:rPr>
              <a:t>g</a:t>
            </a:r>
            <a:r>
              <a:rPr sz="1100" spc="-140" dirty="0">
                <a:latin typeface="Trebuchet MS"/>
                <a:cs typeface="Trebuchet MS"/>
              </a:rPr>
              <a:t> </a:t>
            </a:r>
            <a:r>
              <a:rPr sz="1100" spc="90" dirty="0">
                <a:latin typeface="Trebuchet MS"/>
                <a:cs typeface="Trebuchet MS"/>
              </a:rPr>
              <a:t>s</a:t>
            </a:r>
            <a:r>
              <a:rPr sz="1100" spc="-30" dirty="0">
                <a:latin typeface="Trebuchet MS"/>
                <a:cs typeface="Trebuchet MS"/>
              </a:rPr>
              <a:t>e</a:t>
            </a:r>
            <a:r>
              <a:rPr sz="1100" spc="-80" dirty="0">
                <a:latin typeface="Trebuchet MS"/>
                <a:cs typeface="Trebuchet MS"/>
              </a:rPr>
              <a:t>t</a:t>
            </a:r>
            <a:r>
              <a:rPr sz="1100" spc="90" dirty="0">
                <a:latin typeface="Trebuchet MS"/>
                <a:cs typeface="Trebuchet MS"/>
              </a:rPr>
              <a:t>s</a:t>
            </a:r>
            <a:r>
              <a:rPr sz="1100" spc="-90" dirty="0">
                <a:latin typeface="Trebuchet MS"/>
                <a:cs typeface="Trebuchet MS"/>
              </a:rPr>
              <a:t>.</a:t>
            </a:r>
            <a:endParaRPr sz="1100" dirty="0">
              <a:latin typeface="Trebuchet MS"/>
              <a:cs typeface="Trebuchet M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16D98E-4CC9-54D2-EC3E-A6E963F29B59}"/>
              </a:ext>
            </a:extLst>
          </p:cNvPr>
          <p:cNvPicPr>
            <a:picLocks noChangeAspect="1"/>
          </p:cNvPicPr>
          <p:nvPr/>
        </p:nvPicPr>
        <p:blipFill rotWithShape="1">
          <a:blip r:embed="rId2"/>
          <a:srcRect t="7517" r="24604"/>
          <a:stretch/>
        </p:blipFill>
        <p:spPr>
          <a:xfrm>
            <a:off x="2983140" y="1706748"/>
            <a:ext cx="1634524" cy="3080657"/>
          </a:xfrm>
          <a:prstGeom prst="rect">
            <a:avLst/>
          </a:prstGeom>
        </p:spPr>
      </p:pic>
      <p:pic>
        <p:nvPicPr>
          <p:cNvPr id="7" name="Picture 6">
            <a:extLst>
              <a:ext uri="{FF2B5EF4-FFF2-40B4-BE49-F238E27FC236}">
                <a16:creationId xmlns:a16="http://schemas.microsoft.com/office/drawing/2014/main" id="{3F920C63-694D-AE3A-6630-092D1EAC58FD}"/>
              </a:ext>
            </a:extLst>
          </p:cNvPr>
          <p:cNvPicPr>
            <a:picLocks noChangeAspect="1"/>
          </p:cNvPicPr>
          <p:nvPr/>
        </p:nvPicPr>
        <p:blipFill>
          <a:blip r:embed="rId3"/>
          <a:stretch>
            <a:fillRect/>
          </a:stretch>
        </p:blipFill>
        <p:spPr>
          <a:xfrm>
            <a:off x="7010400" y="1447799"/>
            <a:ext cx="4978636" cy="2985469"/>
          </a:xfrm>
          <a:prstGeom prst="rect">
            <a:avLst/>
          </a:prstGeom>
        </p:spPr>
      </p:pic>
      <p:sp>
        <p:nvSpPr>
          <p:cNvPr id="9" name="TextBox 8">
            <a:extLst>
              <a:ext uri="{FF2B5EF4-FFF2-40B4-BE49-F238E27FC236}">
                <a16:creationId xmlns:a16="http://schemas.microsoft.com/office/drawing/2014/main" id="{837F9788-2EAB-3B48-1315-014F3A0313DA}"/>
              </a:ext>
            </a:extLst>
          </p:cNvPr>
          <p:cNvSpPr txBox="1"/>
          <p:nvPr/>
        </p:nvSpPr>
        <p:spPr>
          <a:xfrm>
            <a:off x="3429000" y="16933"/>
            <a:ext cx="5334000" cy="830997"/>
          </a:xfrm>
          <a:prstGeom prst="rect">
            <a:avLst/>
          </a:prstGeom>
          <a:noFill/>
        </p:spPr>
        <p:txBody>
          <a:bodyPr wrap="square">
            <a:spAutoFit/>
          </a:bodyPr>
          <a:lstStyle/>
          <a:p>
            <a:r>
              <a:rPr lang="en-IN" sz="4800" b="1" i="1" spc="-180" dirty="0"/>
              <a:t>EDA PERFORMED</a:t>
            </a:r>
            <a:endParaRPr lang="en-IN" sz="4800" dirty="0"/>
          </a:p>
        </p:txBody>
      </p:sp>
      <p:pic>
        <p:nvPicPr>
          <p:cNvPr id="11" name="Picture 10">
            <a:extLst>
              <a:ext uri="{FF2B5EF4-FFF2-40B4-BE49-F238E27FC236}">
                <a16:creationId xmlns:a16="http://schemas.microsoft.com/office/drawing/2014/main" id="{45D3AD14-0B24-69AE-A91A-11CFF29C6D29}"/>
              </a:ext>
            </a:extLst>
          </p:cNvPr>
          <p:cNvPicPr>
            <a:picLocks noChangeAspect="1"/>
          </p:cNvPicPr>
          <p:nvPr/>
        </p:nvPicPr>
        <p:blipFill>
          <a:blip r:embed="rId4"/>
          <a:stretch>
            <a:fillRect/>
          </a:stretch>
        </p:blipFill>
        <p:spPr>
          <a:xfrm>
            <a:off x="457200" y="4800600"/>
            <a:ext cx="4267200" cy="1111291"/>
          </a:xfrm>
          <a:prstGeom prst="rect">
            <a:avLst/>
          </a:prstGeom>
        </p:spPr>
      </p:pic>
      <p:pic>
        <p:nvPicPr>
          <p:cNvPr id="13" name="Picture 12">
            <a:extLst>
              <a:ext uri="{FF2B5EF4-FFF2-40B4-BE49-F238E27FC236}">
                <a16:creationId xmlns:a16="http://schemas.microsoft.com/office/drawing/2014/main" id="{607FBACA-059C-F085-9C8A-745837DDA5A6}"/>
              </a:ext>
            </a:extLst>
          </p:cNvPr>
          <p:cNvPicPr>
            <a:picLocks noChangeAspect="1"/>
          </p:cNvPicPr>
          <p:nvPr/>
        </p:nvPicPr>
        <p:blipFill>
          <a:blip r:embed="rId5"/>
          <a:stretch>
            <a:fillRect/>
          </a:stretch>
        </p:blipFill>
        <p:spPr>
          <a:xfrm>
            <a:off x="82476" y="1336744"/>
            <a:ext cx="2883048" cy="3463856"/>
          </a:xfrm>
          <a:prstGeom prst="rect">
            <a:avLst/>
          </a:prstGeom>
        </p:spPr>
      </p:pic>
      <p:sp>
        <p:nvSpPr>
          <p:cNvPr id="17" name="TextBox 16">
            <a:extLst>
              <a:ext uri="{FF2B5EF4-FFF2-40B4-BE49-F238E27FC236}">
                <a16:creationId xmlns:a16="http://schemas.microsoft.com/office/drawing/2014/main" id="{23C4DA83-0F32-BB83-7855-CCC0AC6262A9}"/>
              </a:ext>
            </a:extLst>
          </p:cNvPr>
          <p:cNvSpPr txBox="1"/>
          <p:nvPr/>
        </p:nvSpPr>
        <p:spPr>
          <a:xfrm>
            <a:off x="6640102" y="4495800"/>
            <a:ext cx="6100232" cy="738664"/>
          </a:xfrm>
          <a:prstGeom prst="rect">
            <a:avLst/>
          </a:prstGeom>
          <a:noFill/>
        </p:spPr>
        <p:txBody>
          <a:bodyPr wrap="square">
            <a:spAutoFit/>
          </a:bodyPr>
          <a:lstStyle/>
          <a:p>
            <a:pPr algn="l"/>
            <a:r>
              <a:rPr lang="en-US" sz="1400" b="1" i="0" dirty="0">
                <a:solidFill>
                  <a:srgbClr val="000000"/>
                </a:solidFill>
                <a:effectLst/>
                <a:highlight>
                  <a:srgbClr val="FFFFFF"/>
                </a:highlight>
                <a:latin typeface="Helvetica Neue"/>
              </a:rPr>
              <a:t>Dataset offer a diverse range of clothing options, with a strong emphasis on ethnic wear, dresses, and western wear, catering to various style preferences and occasions</a:t>
            </a:r>
          </a:p>
        </p:txBody>
      </p:sp>
    </p:spTree>
    <p:extLst>
      <p:ext uri="{BB962C8B-B14F-4D97-AF65-F5344CB8AC3E}">
        <p14:creationId xmlns:p14="http://schemas.microsoft.com/office/powerpoint/2010/main" val="2432240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1FA240-E217-E863-ABDA-F90476F66FFD}"/>
              </a:ext>
            </a:extLst>
          </p:cNvPr>
          <p:cNvPicPr>
            <a:picLocks noChangeAspect="1"/>
          </p:cNvPicPr>
          <p:nvPr/>
        </p:nvPicPr>
        <p:blipFill>
          <a:blip r:embed="rId2"/>
          <a:stretch>
            <a:fillRect/>
          </a:stretch>
        </p:blipFill>
        <p:spPr>
          <a:xfrm>
            <a:off x="533400" y="1066800"/>
            <a:ext cx="6219945" cy="4197558"/>
          </a:xfrm>
          <a:prstGeom prst="rect">
            <a:avLst/>
          </a:prstGeom>
        </p:spPr>
      </p:pic>
      <p:sp>
        <p:nvSpPr>
          <p:cNvPr id="5" name="TextBox 4">
            <a:extLst>
              <a:ext uri="{FF2B5EF4-FFF2-40B4-BE49-F238E27FC236}">
                <a16:creationId xmlns:a16="http://schemas.microsoft.com/office/drawing/2014/main" id="{3F673E29-EC00-8610-E1B4-D3BDE11884AB}"/>
              </a:ext>
            </a:extLst>
          </p:cNvPr>
          <p:cNvSpPr txBox="1"/>
          <p:nvPr/>
        </p:nvSpPr>
        <p:spPr>
          <a:xfrm>
            <a:off x="7010400" y="1066800"/>
            <a:ext cx="4728632" cy="4247317"/>
          </a:xfrm>
          <a:prstGeom prst="rect">
            <a:avLst/>
          </a:prstGeom>
          <a:noFill/>
        </p:spPr>
        <p:txBody>
          <a:bodyPr wrap="square">
            <a:spAutoFit/>
          </a:bodyPr>
          <a:lstStyle/>
          <a:p>
            <a:r>
              <a:rPr lang="en-US" b="0" i="0" dirty="0">
                <a:solidFill>
                  <a:srgbClr val="0D0D0D"/>
                </a:solidFill>
                <a:effectLst/>
                <a:highlight>
                  <a:srgbClr val="FFFFFF"/>
                </a:highlight>
                <a:latin typeface="Söhne"/>
              </a:rPr>
              <a:t>A correlation matrix is a table showing correlation coefficients between variables. Each cell in the table represents the correlation between two variables. Correlation is a statistical measure that describes the strength and direction of a relationship between two variables.</a:t>
            </a:r>
          </a:p>
          <a:p>
            <a:r>
              <a:rPr lang="en-US" b="0" i="0" dirty="0">
                <a:solidFill>
                  <a:srgbClr val="0D0D0D"/>
                </a:solidFill>
                <a:effectLst/>
                <a:highlight>
                  <a:srgbClr val="FFFFFF"/>
                </a:highlight>
                <a:latin typeface="Söhne"/>
              </a:rPr>
              <a:t>correlation of +1 indicates a perfect positive correlation, meaning that as one variable increases, the other variable also increases. A correlation of -1 indicates a perfect negative correlation, meaning that as one variable increases, the other variable decreases. A correlation of 0 indicates no linear relationship between the variables.</a:t>
            </a:r>
            <a:endParaRPr lang="en-IN" dirty="0"/>
          </a:p>
        </p:txBody>
      </p:sp>
    </p:spTree>
    <p:extLst>
      <p:ext uri="{BB962C8B-B14F-4D97-AF65-F5344CB8AC3E}">
        <p14:creationId xmlns:p14="http://schemas.microsoft.com/office/powerpoint/2010/main" val="2379078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BA9CD9-8EEC-10B8-0D41-E75B8ECEF654}"/>
              </a:ext>
            </a:extLst>
          </p:cNvPr>
          <p:cNvSpPr txBox="1"/>
          <p:nvPr/>
        </p:nvSpPr>
        <p:spPr>
          <a:xfrm>
            <a:off x="1143000" y="76200"/>
            <a:ext cx="6100232" cy="707886"/>
          </a:xfrm>
          <a:prstGeom prst="rect">
            <a:avLst/>
          </a:prstGeom>
          <a:noFill/>
        </p:spPr>
        <p:txBody>
          <a:bodyPr wrap="square">
            <a:spAutoFit/>
          </a:bodyPr>
          <a:lstStyle/>
          <a:p>
            <a:r>
              <a:rPr lang="en-IN" sz="4000" b="1" i="1" dirty="0"/>
              <a:t>  Model selection  </a:t>
            </a:r>
            <a:endParaRPr lang="en-IN" sz="4000" dirty="0"/>
          </a:p>
        </p:txBody>
      </p:sp>
      <p:sp>
        <p:nvSpPr>
          <p:cNvPr id="5" name="TextBox 4">
            <a:extLst>
              <a:ext uri="{FF2B5EF4-FFF2-40B4-BE49-F238E27FC236}">
                <a16:creationId xmlns:a16="http://schemas.microsoft.com/office/drawing/2014/main" id="{7C94BFCA-337E-BE9D-DC88-B5A996A60CC2}"/>
              </a:ext>
            </a:extLst>
          </p:cNvPr>
          <p:cNvSpPr txBox="1"/>
          <p:nvPr/>
        </p:nvSpPr>
        <p:spPr>
          <a:xfrm>
            <a:off x="152400" y="990600"/>
            <a:ext cx="6100232" cy="584775"/>
          </a:xfrm>
          <a:prstGeom prst="rect">
            <a:avLst/>
          </a:prstGeom>
          <a:noFill/>
        </p:spPr>
        <p:txBody>
          <a:bodyPr wrap="square">
            <a:spAutoFit/>
          </a:bodyPr>
          <a:lstStyle/>
          <a:p>
            <a:r>
              <a:rPr lang="en-IN" sz="3200" b="1" i="1" dirty="0"/>
              <a:t>Random Forest </a:t>
            </a:r>
            <a:endParaRPr lang="en-IN" sz="3200" dirty="0"/>
          </a:p>
        </p:txBody>
      </p:sp>
      <p:sp>
        <p:nvSpPr>
          <p:cNvPr id="7" name="TextBox 6">
            <a:extLst>
              <a:ext uri="{FF2B5EF4-FFF2-40B4-BE49-F238E27FC236}">
                <a16:creationId xmlns:a16="http://schemas.microsoft.com/office/drawing/2014/main" id="{30AB7198-BDD9-C165-FC76-83DF19FBFE5B}"/>
              </a:ext>
            </a:extLst>
          </p:cNvPr>
          <p:cNvSpPr txBox="1"/>
          <p:nvPr/>
        </p:nvSpPr>
        <p:spPr>
          <a:xfrm>
            <a:off x="23283" y="1748022"/>
            <a:ext cx="6910918" cy="4278094"/>
          </a:xfrm>
          <a:prstGeom prst="rect">
            <a:avLst/>
          </a:prstGeom>
          <a:noFill/>
        </p:spPr>
        <p:txBody>
          <a:bodyPr wrap="square">
            <a:spAutoFit/>
          </a:bodyPr>
          <a:lstStyle/>
          <a:p>
            <a:pPr algn="just"/>
            <a:r>
              <a:rPr lang="en-US" sz="1600" b="0" i="0" dirty="0">
                <a:solidFill>
                  <a:srgbClr val="0D0D0D"/>
                </a:solidFill>
                <a:effectLst/>
                <a:highlight>
                  <a:srgbClr val="FFFFFF"/>
                </a:highlight>
                <a:latin typeface="Söhne"/>
              </a:rPr>
              <a:t>Random forest, a versatile machine learning algorithm, finds application in fashion recommendation systems due to its ability to handle large and complex datasets while providing accurate predictions. In the context of fashion recommendation, random forest can analyze various features such as clothing attributes</a:t>
            </a:r>
            <a:r>
              <a:rPr lang="en-US" sz="1600" dirty="0">
                <a:solidFill>
                  <a:srgbClr val="0D0D0D"/>
                </a:solidFill>
                <a:highlight>
                  <a:srgbClr val="FFFFFF"/>
                </a:highlight>
                <a:latin typeface="Söhne"/>
              </a:rPr>
              <a:t> and </a:t>
            </a:r>
            <a:r>
              <a:rPr lang="en-US" sz="1600" b="0" i="0" dirty="0">
                <a:solidFill>
                  <a:srgbClr val="0D0D0D"/>
                </a:solidFill>
                <a:effectLst/>
                <a:highlight>
                  <a:srgbClr val="FFFFFF"/>
                </a:highlight>
                <a:latin typeface="Söhne"/>
              </a:rPr>
              <a:t>customer preferences</a:t>
            </a:r>
            <a:r>
              <a:rPr lang="en-US" sz="1600" dirty="0">
                <a:solidFill>
                  <a:srgbClr val="0D0D0D"/>
                </a:solidFill>
                <a:highlight>
                  <a:srgbClr val="FFFFFF"/>
                </a:highlight>
                <a:latin typeface="Söhne"/>
              </a:rPr>
              <a:t> </a:t>
            </a:r>
            <a:r>
              <a:rPr lang="en-US" sz="1600" b="0" i="0" dirty="0">
                <a:solidFill>
                  <a:srgbClr val="0D0D0D"/>
                </a:solidFill>
                <a:effectLst/>
                <a:highlight>
                  <a:srgbClr val="FFFFFF"/>
                </a:highlight>
                <a:latin typeface="Söhne"/>
              </a:rPr>
              <a:t>to generate personalized recommendations. By constructing an ensemble of decision trees, random forest leverages the collective intelligence of multiple models to improve predictive accuracy and reduce overfitting. Each decision tree in the forest learns different aspects of the data, enabling the system to capture diverse patterns in fashion preferences. </a:t>
            </a:r>
          </a:p>
          <a:p>
            <a:pPr algn="just"/>
            <a:r>
              <a:rPr lang="en-US" sz="1600" dirty="0">
                <a:solidFill>
                  <a:srgbClr val="0D0D0D"/>
                </a:solidFill>
                <a:highlight>
                  <a:srgbClr val="FFFFFF"/>
                </a:highlight>
                <a:latin typeface="Söhne"/>
              </a:rPr>
              <a:t>     </a:t>
            </a:r>
            <a:r>
              <a:rPr lang="en-US" sz="1600" b="0" i="0" dirty="0">
                <a:solidFill>
                  <a:srgbClr val="0D0D0D"/>
                </a:solidFill>
                <a:effectLst/>
                <a:highlight>
                  <a:srgbClr val="FFFFFF"/>
                </a:highlight>
                <a:latin typeface="Söhne"/>
              </a:rPr>
              <a:t>Furthermore, random forest can handle both categorical and numerical data, making it suitable for incorporating a wide range of input variables relevant to fashion recommendation, including style, color, brand, and seasonality. Additionally, its inherent robustness to outliers and missing values enhances the robustness of the recommendation system. Through the integration of random forest in fashion recommendation systems, retailers and e-commerce platforms can offer customers tailored suggestions, thereby enhancing user experience, increasing engagement, and driving sales.</a:t>
            </a:r>
            <a:endParaRPr lang="en-IN" sz="1600" dirty="0"/>
          </a:p>
        </p:txBody>
      </p:sp>
      <p:pic>
        <p:nvPicPr>
          <p:cNvPr id="8" name="Picture 7">
            <a:extLst>
              <a:ext uri="{FF2B5EF4-FFF2-40B4-BE49-F238E27FC236}">
                <a16:creationId xmlns:a16="http://schemas.microsoft.com/office/drawing/2014/main" id="{96D1F303-D7F4-C8FA-7042-C03C2EE639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43232" y="3429000"/>
            <a:ext cx="4796368" cy="2242820"/>
          </a:xfrm>
          <a:prstGeom prst="rect">
            <a:avLst/>
          </a:prstGeom>
        </p:spPr>
      </p:pic>
      <p:graphicFrame>
        <p:nvGraphicFramePr>
          <p:cNvPr id="9" name="Table 8">
            <a:extLst>
              <a:ext uri="{FF2B5EF4-FFF2-40B4-BE49-F238E27FC236}">
                <a16:creationId xmlns:a16="http://schemas.microsoft.com/office/drawing/2014/main" id="{F5545185-C8B8-4E1C-FCCD-F7749895708F}"/>
              </a:ext>
            </a:extLst>
          </p:cNvPr>
          <p:cNvGraphicFramePr>
            <a:graphicFrameLocks noGrp="1"/>
          </p:cNvGraphicFramePr>
          <p:nvPr>
            <p:extLst>
              <p:ext uri="{D42A27DB-BD31-4B8C-83A1-F6EECF244321}">
                <p14:modId xmlns:p14="http://schemas.microsoft.com/office/powerpoint/2010/main" val="313715497"/>
              </p:ext>
            </p:extLst>
          </p:nvPr>
        </p:nvGraphicFramePr>
        <p:xfrm>
          <a:off x="7620000" y="1828800"/>
          <a:ext cx="3132455" cy="1320165"/>
        </p:xfrm>
        <a:graphic>
          <a:graphicData uri="http://schemas.openxmlformats.org/drawingml/2006/table">
            <a:tbl>
              <a:tblPr firstRow="1" firstCol="1" bandRow="1">
                <a:tableStyleId>{5C22544A-7EE6-4342-B048-85BDC9FD1C3A}</a:tableStyleId>
              </a:tblPr>
              <a:tblGrid>
                <a:gridCol w="495300">
                  <a:extLst>
                    <a:ext uri="{9D8B030D-6E8A-4147-A177-3AD203B41FA5}">
                      <a16:colId xmlns:a16="http://schemas.microsoft.com/office/drawing/2014/main" val="1759284499"/>
                    </a:ext>
                  </a:extLst>
                </a:gridCol>
                <a:gridCol w="1713865">
                  <a:extLst>
                    <a:ext uri="{9D8B030D-6E8A-4147-A177-3AD203B41FA5}">
                      <a16:colId xmlns:a16="http://schemas.microsoft.com/office/drawing/2014/main" val="1804140139"/>
                    </a:ext>
                  </a:extLst>
                </a:gridCol>
                <a:gridCol w="923290">
                  <a:extLst>
                    <a:ext uri="{9D8B030D-6E8A-4147-A177-3AD203B41FA5}">
                      <a16:colId xmlns:a16="http://schemas.microsoft.com/office/drawing/2014/main" val="4256723801"/>
                    </a:ext>
                  </a:extLst>
                </a:gridCol>
              </a:tblGrid>
              <a:tr h="188595">
                <a:tc>
                  <a:txBody>
                    <a:bodyPr/>
                    <a:lstStyle/>
                    <a:p>
                      <a:pPr algn="ctr">
                        <a:tabLst>
                          <a:tab pos="1981200" algn="l"/>
                        </a:tabLst>
                      </a:pPr>
                      <a:r>
                        <a:rPr lang="en-IN" sz="1000" kern="100">
                          <a:effectLst/>
                        </a:rPr>
                        <a:t> </a:t>
                      </a:r>
                      <a:endParaRPr lang="en-IN" sz="1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tabLst>
                          <a:tab pos="1981200" algn="l"/>
                        </a:tabLst>
                      </a:pPr>
                      <a:r>
                        <a:rPr lang="en-IN" sz="1000" kern="100">
                          <a:effectLst/>
                        </a:rPr>
                        <a:t>Algorithms</a:t>
                      </a:r>
                      <a:endParaRPr lang="en-IN" sz="1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tabLst>
                          <a:tab pos="1981200" algn="l"/>
                        </a:tabLst>
                      </a:pPr>
                      <a:r>
                        <a:rPr lang="en-IN" sz="1000" kern="100">
                          <a:effectLst/>
                        </a:rPr>
                        <a:t>Accuracy</a:t>
                      </a:r>
                      <a:endParaRPr lang="en-IN" sz="1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00339795"/>
                  </a:ext>
                </a:extLst>
              </a:tr>
              <a:tr h="188595">
                <a:tc>
                  <a:txBody>
                    <a:bodyPr/>
                    <a:lstStyle/>
                    <a:p>
                      <a:pPr algn="ctr">
                        <a:tabLst>
                          <a:tab pos="1981200" algn="l"/>
                        </a:tabLst>
                      </a:pPr>
                      <a:r>
                        <a:rPr lang="en-IN" sz="1000" kern="100">
                          <a:effectLst/>
                        </a:rPr>
                        <a:t>1.</a:t>
                      </a:r>
                      <a:endParaRPr lang="en-IN" sz="1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tabLst>
                          <a:tab pos="1981200" algn="l"/>
                        </a:tabLst>
                      </a:pPr>
                      <a:r>
                        <a:rPr lang="en-IN" sz="1000" kern="100">
                          <a:effectLst/>
                        </a:rPr>
                        <a:t>Random forest</a:t>
                      </a:r>
                      <a:endParaRPr lang="en-IN" sz="1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tabLst>
                          <a:tab pos="1981200" algn="l"/>
                        </a:tabLst>
                      </a:pPr>
                      <a:r>
                        <a:rPr lang="en-IN" sz="1000" kern="100">
                          <a:effectLst/>
                        </a:rPr>
                        <a:t>84.6%</a:t>
                      </a:r>
                      <a:endParaRPr lang="en-IN" sz="1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22283282"/>
                  </a:ext>
                </a:extLst>
              </a:tr>
              <a:tr h="188595">
                <a:tc>
                  <a:txBody>
                    <a:bodyPr/>
                    <a:lstStyle/>
                    <a:p>
                      <a:pPr algn="ctr">
                        <a:tabLst>
                          <a:tab pos="1981200" algn="l"/>
                        </a:tabLst>
                      </a:pPr>
                      <a:r>
                        <a:rPr lang="en-IN" sz="1000" kern="100">
                          <a:effectLst/>
                        </a:rPr>
                        <a:t>2.</a:t>
                      </a:r>
                      <a:endParaRPr lang="en-IN" sz="1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tabLst>
                          <a:tab pos="1981200" algn="l"/>
                        </a:tabLst>
                      </a:pPr>
                      <a:r>
                        <a:rPr lang="en-IN" sz="1000" kern="100">
                          <a:effectLst/>
                        </a:rPr>
                        <a:t>Logistic regression</a:t>
                      </a:r>
                      <a:endParaRPr lang="en-IN" sz="1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tabLst>
                          <a:tab pos="1981200" algn="l"/>
                        </a:tabLst>
                      </a:pPr>
                      <a:r>
                        <a:rPr lang="en-IN" sz="1000" kern="100">
                          <a:effectLst/>
                        </a:rPr>
                        <a:t>61.8%</a:t>
                      </a:r>
                      <a:endParaRPr lang="en-IN" sz="1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3549277"/>
                  </a:ext>
                </a:extLst>
              </a:tr>
              <a:tr h="188595">
                <a:tc>
                  <a:txBody>
                    <a:bodyPr/>
                    <a:lstStyle/>
                    <a:p>
                      <a:pPr algn="ctr">
                        <a:tabLst>
                          <a:tab pos="1981200" algn="l"/>
                        </a:tabLst>
                      </a:pPr>
                      <a:r>
                        <a:rPr lang="en-IN" sz="1000" kern="100">
                          <a:effectLst/>
                        </a:rPr>
                        <a:t>3.</a:t>
                      </a:r>
                      <a:endParaRPr lang="en-IN" sz="1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tabLst>
                          <a:tab pos="1981200" algn="l"/>
                        </a:tabLst>
                      </a:pPr>
                      <a:r>
                        <a:rPr lang="en-IN" sz="1000" kern="100">
                          <a:effectLst/>
                        </a:rPr>
                        <a:t>KNN</a:t>
                      </a:r>
                      <a:endParaRPr lang="en-IN" sz="1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tabLst>
                          <a:tab pos="1981200" algn="l"/>
                        </a:tabLst>
                      </a:pPr>
                      <a:r>
                        <a:rPr lang="en-IN" sz="1000" kern="100">
                          <a:effectLst/>
                        </a:rPr>
                        <a:t>81.2%</a:t>
                      </a:r>
                      <a:endParaRPr lang="en-IN" sz="1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5612160"/>
                  </a:ext>
                </a:extLst>
              </a:tr>
              <a:tr h="188595">
                <a:tc>
                  <a:txBody>
                    <a:bodyPr/>
                    <a:lstStyle/>
                    <a:p>
                      <a:pPr algn="ctr">
                        <a:tabLst>
                          <a:tab pos="1981200" algn="l"/>
                        </a:tabLst>
                      </a:pPr>
                      <a:r>
                        <a:rPr lang="en-IN" sz="1000" kern="100">
                          <a:effectLst/>
                        </a:rPr>
                        <a:t>4.</a:t>
                      </a:r>
                      <a:endParaRPr lang="en-IN" sz="1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tabLst>
                          <a:tab pos="1981200" algn="l"/>
                        </a:tabLst>
                      </a:pPr>
                      <a:r>
                        <a:rPr lang="en-IN" sz="1000" kern="100">
                          <a:effectLst/>
                        </a:rPr>
                        <a:t>Support vector</a:t>
                      </a:r>
                      <a:endParaRPr lang="en-IN" sz="1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tabLst>
                          <a:tab pos="1981200" algn="l"/>
                        </a:tabLst>
                      </a:pPr>
                      <a:r>
                        <a:rPr lang="en-IN" sz="1000" kern="100">
                          <a:effectLst/>
                        </a:rPr>
                        <a:t>69.6%</a:t>
                      </a:r>
                      <a:endParaRPr lang="en-IN" sz="1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51666240"/>
                  </a:ext>
                </a:extLst>
              </a:tr>
              <a:tr h="188595">
                <a:tc>
                  <a:txBody>
                    <a:bodyPr/>
                    <a:lstStyle/>
                    <a:p>
                      <a:pPr algn="ctr">
                        <a:tabLst>
                          <a:tab pos="1981200" algn="l"/>
                        </a:tabLst>
                      </a:pPr>
                      <a:r>
                        <a:rPr lang="en-IN" sz="1000" kern="100">
                          <a:effectLst/>
                        </a:rPr>
                        <a:t>5.</a:t>
                      </a:r>
                      <a:endParaRPr lang="en-IN" sz="1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tabLst>
                          <a:tab pos="1981200" algn="l"/>
                        </a:tabLst>
                      </a:pPr>
                      <a:r>
                        <a:rPr lang="en-IN" sz="1000" kern="100">
                          <a:effectLst/>
                        </a:rPr>
                        <a:t>Naïve bayes</a:t>
                      </a:r>
                      <a:endParaRPr lang="en-IN" sz="1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tabLst>
                          <a:tab pos="1981200" algn="l"/>
                        </a:tabLst>
                      </a:pPr>
                      <a:r>
                        <a:rPr lang="en-IN" sz="1000" kern="100" dirty="0">
                          <a:effectLst/>
                        </a:rPr>
                        <a:t>73.5%</a:t>
                      </a:r>
                      <a:endParaRPr lang="en-IN" sz="10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83537927"/>
                  </a:ext>
                </a:extLst>
              </a:tr>
              <a:tr h="188595">
                <a:tc>
                  <a:txBody>
                    <a:bodyPr/>
                    <a:lstStyle/>
                    <a:p>
                      <a:pPr algn="ctr">
                        <a:tabLst>
                          <a:tab pos="1981200" algn="l"/>
                        </a:tabLst>
                      </a:pPr>
                      <a:r>
                        <a:rPr lang="en-IN" sz="1000" kern="100">
                          <a:effectLst/>
                        </a:rPr>
                        <a:t>6.</a:t>
                      </a:r>
                      <a:endParaRPr lang="en-IN" sz="1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tabLst>
                          <a:tab pos="1981200" algn="l"/>
                        </a:tabLst>
                      </a:pPr>
                      <a:r>
                        <a:rPr lang="en-IN" sz="1000" kern="100">
                          <a:effectLst/>
                        </a:rPr>
                        <a:t>Decision tree</a:t>
                      </a:r>
                      <a:endParaRPr lang="en-IN" sz="1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tabLst>
                          <a:tab pos="1981200" algn="l"/>
                        </a:tabLst>
                      </a:pPr>
                      <a:r>
                        <a:rPr lang="en-IN" sz="1000" kern="100" dirty="0">
                          <a:effectLst/>
                        </a:rPr>
                        <a:t>82.6%</a:t>
                      </a:r>
                      <a:endParaRPr lang="en-IN" sz="10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77991563"/>
                  </a:ext>
                </a:extLst>
              </a:tr>
            </a:tbl>
          </a:graphicData>
        </a:graphic>
      </p:graphicFrame>
    </p:spTree>
    <p:extLst>
      <p:ext uri="{BB962C8B-B14F-4D97-AF65-F5344CB8AC3E}">
        <p14:creationId xmlns:p14="http://schemas.microsoft.com/office/powerpoint/2010/main" val="3219552178"/>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CDCE0"/>
      </a:lt2>
      <a:accent1>
        <a:srgbClr val="415588"/>
      </a:accent1>
      <a:accent2>
        <a:srgbClr val="4294B6"/>
      </a:accent2>
      <a:accent3>
        <a:srgbClr val="087D7C"/>
      </a:accent3>
      <a:accent4>
        <a:srgbClr val="2CB663"/>
      </a:accent4>
      <a:accent5>
        <a:srgbClr val="DF8822"/>
      </a:accent5>
      <a:accent6>
        <a:srgbClr val="BC410A"/>
      </a:accent6>
      <a:hlink>
        <a:srgbClr val="5977C4"/>
      </a:hlink>
      <a:folHlink>
        <a:srgbClr val="A1A9BF"/>
      </a:folHlink>
    </a:clrScheme>
    <a:fontScheme name="Gallery">
      <a:majorFont>
        <a:latin typeface="Century Gothic" panose="020B0502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lumMod val="108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E050AC27-895F-4B90-991D-A6818FC89A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249</TotalTime>
  <Words>2293</Words>
  <Application>Microsoft Office PowerPoint</Application>
  <PresentationFormat>Widescreen</PresentationFormat>
  <Paragraphs>112</Paragraphs>
  <Slides>16</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Arial</vt:lpstr>
      <vt:lpstr>Calibri</vt:lpstr>
      <vt:lpstr>Century Gothic</vt:lpstr>
      <vt:lpstr>Helvetica Neue</vt:lpstr>
      <vt:lpstr>NimbusRomNo9L-Regu</vt:lpstr>
      <vt:lpstr>Söhne</vt:lpstr>
      <vt:lpstr>Times New Roman</vt:lpstr>
      <vt:lpstr>Trebuchet MS</vt:lpstr>
      <vt:lpstr>Wingdings</vt:lpstr>
      <vt:lpstr>Gallery</vt:lpstr>
      <vt:lpstr>SMART FASHION RECOMMENDATION SYSTEM USING   RANDOM  FOREST ALGORITHM </vt:lpstr>
      <vt:lpstr>INTRODUCTION</vt:lpstr>
      <vt:lpstr>Problem statement</vt:lpstr>
      <vt:lpstr>Methodology</vt:lpstr>
      <vt:lpstr>ABOUT DATASET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FUTURE SCOPE </vt:lpstr>
      <vt:lpstr>Insights: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Sanjana Chopra</dc:creator>
  <cp:lastModifiedBy>Theertha Sudheer</cp:lastModifiedBy>
  <cp:revision>4</cp:revision>
  <dcterms:created xsi:type="dcterms:W3CDTF">2024-05-03T09:15:21Z</dcterms:created>
  <dcterms:modified xsi:type="dcterms:W3CDTF">2024-05-05T11:31:47Z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2024-03-04T00:00:00Z</vt:filetime>
  </property>
  <property fmtid="{D5CDD505-2E9C-101B-9397-08002B2CF9AE}" pid="3" name="Creator">
    <vt:lpwstr>Microsoft® PowerPoint® for Microsoft 365</vt:lpwstr>
  </property>
  <property fmtid="{D5CDD505-2E9C-101B-9397-08002B2CF9AE}" pid="4" name="LastSaved">
    <vt:filetime>2024-05-03T00:00:00Z</vt:filetime>
  </property>
</Properties>
</file>